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webextensions/webextension1.xml" ContentType="application/vnd.ms-office.webextension+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53"/>
  </p:notesMasterIdLst>
  <p:sldIdLst>
    <p:sldId id="256" r:id="rId2"/>
    <p:sldId id="297" r:id="rId3"/>
    <p:sldId id="258" r:id="rId4"/>
    <p:sldId id="260" r:id="rId5"/>
    <p:sldId id="259" r:id="rId6"/>
    <p:sldId id="261" r:id="rId7"/>
    <p:sldId id="262" r:id="rId8"/>
    <p:sldId id="264" r:id="rId9"/>
    <p:sldId id="267" r:id="rId10"/>
    <p:sldId id="268" r:id="rId11"/>
    <p:sldId id="298" r:id="rId12"/>
    <p:sldId id="299" r:id="rId13"/>
    <p:sldId id="269" r:id="rId14"/>
    <p:sldId id="304" r:id="rId15"/>
    <p:sldId id="305" r:id="rId16"/>
    <p:sldId id="306" r:id="rId17"/>
    <p:sldId id="307" r:id="rId18"/>
    <p:sldId id="309" r:id="rId19"/>
    <p:sldId id="310" r:id="rId20"/>
    <p:sldId id="311" r:id="rId21"/>
    <p:sldId id="270" r:id="rId22"/>
    <p:sldId id="312" r:id="rId23"/>
    <p:sldId id="314" r:id="rId24"/>
    <p:sldId id="315" r:id="rId25"/>
    <p:sldId id="318" r:id="rId26"/>
    <p:sldId id="320" r:id="rId27"/>
    <p:sldId id="319" r:id="rId28"/>
    <p:sldId id="321" r:id="rId29"/>
    <p:sldId id="322" r:id="rId30"/>
    <p:sldId id="323" r:id="rId31"/>
    <p:sldId id="324" r:id="rId32"/>
    <p:sldId id="325" r:id="rId33"/>
    <p:sldId id="326" r:id="rId34"/>
    <p:sldId id="327" r:id="rId35"/>
    <p:sldId id="328" r:id="rId36"/>
    <p:sldId id="329" r:id="rId37"/>
    <p:sldId id="330" r:id="rId38"/>
    <p:sldId id="317" r:id="rId39"/>
    <p:sldId id="331" r:id="rId40"/>
    <p:sldId id="334" r:id="rId41"/>
    <p:sldId id="335" r:id="rId42"/>
    <p:sldId id="339" r:id="rId43"/>
    <p:sldId id="336" r:id="rId44"/>
    <p:sldId id="332" r:id="rId45"/>
    <p:sldId id="333" r:id="rId46"/>
    <p:sldId id="337" r:id="rId47"/>
    <p:sldId id="338" r:id="rId48"/>
    <p:sldId id="340" r:id="rId49"/>
    <p:sldId id="300" r:id="rId50"/>
    <p:sldId id="301" r:id="rId51"/>
    <p:sldId id="302" r:id="rId52"/>
  </p:sldIdLst>
  <p:sldSz cx="9144000" cy="5143500" type="screen16x9"/>
  <p:notesSz cx="6858000" cy="9144000"/>
  <p:embeddedFontLst>
    <p:embeddedFont>
      <p:font typeface="Anaheim" panose="020B0604020202020204" charset="0"/>
      <p:regular r:id="rId54"/>
      <p:bold r:id="rId55"/>
    </p:embeddedFont>
    <p:embeddedFont>
      <p:font typeface="Baloo 2 ExtraBold" panose="020B0604020202020204" charset="0"/>
      <p:bold r:id="rId56"/>
    </p:embeddedFont>
    <p:embeddedFont>
      <p:font typeface="DM Sans" pitchFamily="2" charset="0"/>
      <p:regular r:id="rId57"/>
      <p:bold r:id="rId58"/>
      <p:italic r:id="rId59"/>
      <p:boldItalic r:id="rId60"/>
    </p:embeddedFont>
    <p:embeddedFont>
      <p:font typeface="DM Sans Medium" pitchFamily="2" charset="0"/>
      <p:regular r:id="rId61"/>
      <p:bold r:id="rId62"/>
      <p:italic r:id="rId63"/>
      <p:boldItalic r:id="rId64"/>
    </p:embeddedFont>
    <p:embeddedFont>
      <p:font typeface="Nunito Light" pitchFamily="2"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6E71"/>
    <a:srgbClr val="284B63"/>
    <a:srgbClr val="2A6F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632F4F-56CD-4962-A5FE-A1E480F22B76}">
  <a:tblStyle styleId="{71632F4F-56CD-4962-A5FE-A1E480F22B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9324195-8DDA-4B8F-9931-1F62C4BEFF2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8" autoAdjust="0"/>
    <p:restoredTop sz="94660"/>
  </p:normalViewPr>
  <p:slideViewPr>
    <p:cSldViewPr snapToGrid="0">
      <p:cViewPr varScale="1">
        <p:scale>
          <a:sx n="103" d="100"/>
          <a:sy n="103" d="100"/>
        </p:scale>
        <p:origin x="98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205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9956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438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614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9351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3091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31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1983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48272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4566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68417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0222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77300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164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4668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8"/>
        <p:cNvGrpSpPr/>
        <p:nvPr/>
      </p:nvGrpSpPr>
      <p:grpSpPr>
        <a:xfrm>
          <a:off x="0" y="0"/>
          <a:ext cx="0" cy="0"/>
          <a:chOff x="0" y="0"/>
          <a:chExt cx="0" cy="0"/>
        </a:xfrm>
      </p:grpSpPr>
      <p:sp>
        <p:nvSpPr>
          <p:cNvPr id="1249" name="Google Shape;1249;g1e71a4a866a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0" name="Google Shape;1250;g1e71a4a866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192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7869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2162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6"/>
        <p:cNvGrpSpPr/>
        <p:nvPr/>
      </p:nvGrpSpPr>
      <p:grpSpPr>
        <a:xfrm>
          <a:off x="0" y="0"/>
          <a:ext cx="0" cy="0"/>
          <a:chOff x="0" y="0"/>
          <a:chExt cx="0" cy="0"/>
        </a:xfrm>
      </p:grpSpPr>
      <p:sp>
        <p:nvSpPr>
          <p:cNvPr id="1177" name="Google Shape;1177;g54dda1946d_4_2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8" name="Google Shape;1178;g54dda1946d_4_2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644614" y="-2747525"/>
            <a:ext cx="12278718" cy="10475804"/>
            <a:chOff x="-1644614" y="-2747525"/>
            <a:chExt cx="12278718" cy="10475804"/>
          </a:xfrm>
        </p:grpSpPr>
        <p:sp>
          <p:nvSpPr>
            <p:cNvPr id="10" name="Google Shape;10;p2"/>
            <p:cNvSpPr/>
            <p:nvPr/>
          </p:nvSpPr>
          <p:spPr>
            <a:xfrm rot="-2526399">
              <a:off x="5593085" y="3029310"/>
              <a:ext cx="4356710" cy="3718191"/>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rot="7128784">
              <a:off x="8363688" y="1001192"/>
              <a:ext cx="1703625" cy="1100471"/>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rot="1490198">
              <a:off x="-1039429" y="-1920903"/>
              <a:ext cx="4803426" cy="3939324"/>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Google Shape;13;p2"/>
          <p:cNvSpPr txBox="1">
            <a:spLocks noGrp="1"/>
          </p:cNvSpPr>
          <p:nvPr>
            <p:ph type="ctrTitle"/>
          </p:nvPr>
        </p:nvSpPr>
        <p:spPr>
          <a:xfrm>
            <a:off x="713225" y="2634850"/>
            <a:ext cx="3862500" cy="13851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Clr>
                <a:srgbClr val="191919"/>
              </a:buClr>
              <a:buSzPts val="5200"/>
              <a:buNone/>
              <a:defRPr sz="7000" b="0">
                <a:latin typeface="Baloo 2 ExtraBold"/>
                <a:ea typeface="Baloo 2 ExtraBold"/>
                <a:cs typeface="Baloo 2 ExtraBold"/>
                <a:sym typeface="Baloo 2 Extra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713225" y="3970798"/>
            <a:ext cx="3862500" cy="405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solidFill>
                  <a:schemeClr val="dk1"/>
                </a:solidFill>
                <a:latin typeface="DM Sans"/>
                <a:ea typeface="DM Sans"/>
                <a:cs typeface="DM Sans"/>
                <a:sym typeface="DM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396"/>
        <p:cNvGrpSpPr/>
        <p:nvPr/>
      </p:nvGrpSpPr>
      <p:grpSpPr>
        <a:xfrm>
          <a:off x="0" y="0"/>
          <a:ext cx="0" cy="0"/>
          <a:chOff x="0" y="0"/>
          <a:chExt cx="0" cy="0"/>
        </a:xfrm>
      </p:grpSpPr>
      <p:sp>
        <p:nvSpPr>
          <p:cNvPr id="397" name="Google Shape;397;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398" name="Google Shape;398;p18"/>
          <p:cNvGrpSpPr/>
          <p:nvPr/>
        </p:nvGrpSpPr>
        <p:grpSpPr>
          <a:xfrm>
            <a:off x="-856733" y="-2184900"/>
            <a:ext cx="11910511" cy="8379762"/>
            <a:chOff x="-856733" y="-2184900"/>
            <a:chExt cx="11910511" cy="8379762"/>
          </a:xfrm>
        </p:grpSpPr>
        <p:sp>
          <p:nvSpPr>
            <p:cNvPr id="399" name="Google Shape;399;p18"/>
            <p:cNvSpPr/>
            <p:nvPr/>
          </p:nvSpPr>
          <p:spPr>
            <a:xfrm rot="-7341459">
              <a:off x="7305126" y="-1367050"/>
              <a:ext cx="3409980" cy="2678150"/>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0" name="Google Shape;400;p18"/>
            <p:cNvSpPr/>
            <p:nvPr/>
          </p:nvSpPr>
          <p:spPr>
            <a:xfrm rot="-10245665" flipH="1">
              <a:off x="-723336" y="4183034"/>
              <a:ext cx="2247692" cy="1843349"/>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1" name="Google Shape;401;p18"/>
          <p:cNvGrpSpPr/>
          <p:nvPr/>
        </p:nvGrpSpPr>
        <p:grpSpPr>
          <a:xfrm>
            <a:off x="262777" y="161945"/>
            <a:ext cx="7433887" cy="4873205"/>
            <a:chOff x="262777" y="161945"/>
            <a:chExt cx="7433887" cy="4873205"/>
          </a:xfrm>
        </p:grpSpPr>
        <p:sp>
          <p:nvSpPr>
            <p:cNvPr id="402" name="Google Shape;402;p18"/>
            <p:cNvSpPr/>
            <p:nvPr/>
          </p:nvSpPr>
          <p:spPr>
            <a:xfrm>
              <a:off x="7369989" y="16194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3" name="Google Shape;403;p18"/>
            <p:cNvSpPr/>
            <p:nvPr/>
          </p:nvSpPr>
          <p:spPr>
            <a:xfrm>
              <a:off x="262777" y="41400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4" name="Google Shape;404;p18"/>
            <p:cNvSpPr/>
            <p:nvPr/>
          </p:nvSpPr>
          <p:spPr>
            <a:xfrm>
              <a:off x="811063" y="485300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5" name="Google Shape;405;p18"/>
          <p:cNvGrpSpPr/>
          <p:nvPr/>
        </p:nvGrpSpPr>
        <p:grpSpPr>
          <a:xfrm>
            <a:off x="7886574" y="231922"/>
            <a:ext cx="1018096" cy="1211385"/>
            <a:chOff x="7886574" y="231922"/>
            <a:chExt cx="1018096" cy="1211385"/>
          </a:xfrm>
        </p:grpSpPr>
        <p:grpSp>
          <p:nvGrpSpPr>
            <p:cNvPr id="406" name="Google Shape;406;p18"/>
            <p:cNvGrpSpPr/>
            <p:nvPr/>
          </p:nvGrpSpPr>
          <p:grpSpPr>
            <a:xfrm>
              <a:off x="8496964" y="1054809"/>
              <a:ext cx="407706" cy="388498"/>
              <a:chOff x="2884583" y="645291"/>
              <a:chExt cx="285089" cy="271696"/>
            </a:xfrm>
          </p:grpSpPr>
          <p:sp>
            <p:nvSpPr>
              <p:cNvPr id="407" name="Google Shape;407;p18"/>
              <p:cNvSpPr/>
              <p:nvPr/>
            </p:nvSpPr>
            <p:spPr>
              <a:xfrm>
                <a:off x="2905629" y="652944"/>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8" name="Google Shape;408;p18"/>
              <p:cNvSpPr/>
              <p:nvPr/>
            </p:nvSpPr>
            <p:spPr>
              <a:xfrm>
                <a:off x="2884583" y="645291"/>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09" name="Google Shape;409;p18"/>
            <p:cNvGrpSpPr/>
            <p:nvPr/>
          </p:nvGrpSpPr>
          <p:grpSpPr>
            <a:xfrm>
              <a:off x="7886574" y="231922"/>
              <a:ext cx="951900" cy="615157"/>
              <a:chOff x="4838012" y="1361547"/>
              <a:chExt cx="951900" cy="615157"/>
            </a:xfrm>
          </p:grpSpPr>
          <p:sp>
            <p:nvSpPr>
              <p:cNvPr id="410" name="Google Shape;410;p18"/>
              <p:cNvSpPr/>
              <p:nvPr/>
            </p:nvSpPr>
            <p:spPr>
              <a:xfrm>
                <a:off x="4838012" y="1419903"/>
                <a:ext cx="951900" cy="5568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18"/>
              <p:cNvSpPr/>
              <p:nvPr/>
            </p:nvSpPr>
            <p:spPr>
              <a:xfrm>
                <a:off x="4838012" y="1361547"/>
                <a:ext cx="951892" cy="58358"/>
              </a:xfrm>
              <a:custGeom>
                <a:avLst/>
                <a:gdLst/>
                <a:ahLst/>
                <a:cxnLst/>
                <a:rect l="l" t="t" r="r" b="b"/>
                <a:pathLst>
                  <a:path w="1089" h="67" extrusionOk="0">
                    <a:moveTo>
                      <a:pt x="1057" y="0"/>
                    </a:moveTo>
                    <a:cubicBezTo>
                      <a:pt x="31" y="0"/>
                      <a:pt x="31" y="0"/>
                      <a:pt x="31" y="0"/>
                    </a:cubicBezTo>
                    <a:cubicBezTo>
                      <a:pt x="14" y="0"/>
                      <a:pt x="0" y="15"/>
                      <a:pt x="0" y="32"/>
                    </a:cubicBezTo>
                    <a:cubicBezTo>
                      <a:pt x="0" y="67"/>
                      <a:pt x="0" y="67"/>
                      <a:pt x="0" y="67"/>
                    </a:cubicBezTo>
                    <a:cubicBezTo>
                      <a:pt x="1089" y="67"/>
                      <a:pt x="1089" y="67"/>
                      <a:pt x="1089" y="67"/>
                    </a:cubicBezTo>
                    <a:cubicBezTo>
                      <a:pt x="1089" y="32"/>
                      <a:pt x="1089" y="32"/>
                      <a:pt x="1089" y="32"/>
                    </a:cubicBezTo>
                    <a:cubicBezTo>
                      <a:pt x="1089" y="15"/>
                      <a:pt x="1074" y="0"/>
                      <a:pt x="1057"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8"/>
              <p:cNvSpPr/>
              <p:nvPr/>
            </p:nvSpPr>
            <p:spPr>
              <a:xfrm>
                <a:off x="4863842"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8"/>
              <p:cNvSpPr/>
              <p:nvPr/>
            </p:nvSpPr>
            <p:spPr>
              <a:xfrm>
                <a:off x="4904979"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8"/>
              <p:cNvSpPr/>
              <p:nvPr/>
            </p:nvSpPr>
            <p:spPr>
              <a:xfrm>
                <a:off x="4945159" y="1376853"/>
                <a:ext cx="267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8"/>
              <p:cNvSpPr/>
              <p:nvPr/>
            </p:nvSpPr>
            <p:spPr>
              <a:xfrm>
                <a:off x="4902109" y="1478261"/>
                <a:ext cx="348300" cy="348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8"/>
              <p:cNvSpPr/>
              <p:nvPr/>
            </p:nvSpPr>
            <p:spPr>
              <a:xfrm>
                <a:off x="4926026" y="1502178"/>
                <a:ext cx="299440" cy="300397"/>
              </a:xfrm>
              <a:custGeom>
                <a:avLst/>
                <a:gdLst/>
                <a:ahLst/>
                <a:cxnLst/>
                <a:rect l="l" t="t" r="r" b="b"/>
                <a:pathLst>
                  <a:path w="342" h="343" extrusionOk="0">
                    <a:moveTo>
                      <a:pt x="209" y="5"/>
                    </a:moveTo>
                    <a:cubicBezTo>
                      <a:pt x="197" y="2"/>
                      <a:pt x="184" y="0"/>
                      <a:pt x="171" y="0"/>
                    </a:cubicBezTo>
                    <a:cubicBezTo>
                      <a:pt x="92" y="0"/>
                      <a:pt x="26" y="54"/>
                      <a:pt x="6" y="126"/>
                    </a:cubicBezTo>
                    <a:cubicBezTo>
                      <a:pt x="6" y="128"/>
                      <a:pt x="5" y="130"/>
                      <a:pt x="5" y="131"/>
                    </a:cubicBezTo>
                    <a:cubicBezTo>
                      <a:pt x="4" y="133"/>
                      <a:pt x="4" y="135"/>
                      <a:pt x="3" y="137"/>
                    </a:cubicBezTo>
                    <a:cubicBezTo>
                      <a:pt x="3" y="137"/>
                      <a:pt x="3" y="137"/>
                      <a:pt x="3" y="137"/>
                    </a:cubicBezTo>
                    <a:cubicBezTo>
                      <a:pt x="3" y="139"/>
                      <a:pt x="3" y="141"/>
                      <a:pt x="2" y="142"/>
                    </a:cubicBezTo>
                    <a:cubicBezTo>
                      <a:pt x="2" y="143"/>
                      <a:pt x="2" y="143"/>
                      <a:pt x="2" y="143"/>
                    </a:cubicBezTo>
                    <a:cubicBezTo>
                      <a:pt x="2" y="145"/>
                      <a:pt x="2" y="147"/>
                      <a:pt x="2" y="148"/>
                    </a:cubicBezTo>
                    <a:cubicBezTo>
                      <a:pt x="1" y="150"/>
                      <a:pt x="1" y="152"/>
                      <a:pt x="1" y="153"/>
                    </a:cubicBezTo>
                    <a:cubicBezTo>
                      <a:pt x="1" y="154"/>
                      <a:pt x="1" y="154"/>
                      <a:pt x="1" y="155"/>
                    </a:cubicBezTo>
                    <a:cubicBezTo>
                      <a:pt x="1" y="157"/>
                      <a:pt x="0" y="158"/>
                      <a:pt x="0" y="160"/>
                    </a:cubicBezTo>
                    <a:cubicBezTo>
                      <a:pt x="0" y="162"/>
                      <a:pt x="0" y="163"/>
                      <a:pt x="0" y="165"/>
                    </a:cubicBezTo>
                    <a:cubicBezTo>
                      <a:pt x="0" y="167"/>
                      <a:pt x="0" y="169"/>
                      <a:pt x="0" y="172"/>
                    </a:cubicBezTo>
                    <a:cubicBezTo>
                      <a:pt x="0" y="266"/>
                      <a:pt x="77" y="343"/>
                      <a:pt x="171" y="343"/>
                    </a:cubicBezTo>
                    <a:cubicBezTo>
                      <a:pt x="266" y="343"/>
                      <a:pt x="342" y="266"/>
                      <a:pt x="342" y="172"/>
                    </a:cubicBezTo>
                    <a:cubicBezTo>
                      <a:pt x="342" y="90"/>
                      <a:pt x="285" y="22"/>
                      <a:pt x="209" y="5"/>
                    </a:cubicBezTo>
                    <a:close/>
                    <a:moveTo>
                      <a:pt x="171" y="300"/>
                    </a:moveTo>
                    <a:cubicBezTo>
                      <a:pt x="100" y="300"/>
                      <a:pt x="43" y="242"/>
                      <a:pt x="43" y="172"/>
                    </a:cubicBezTo>
                    <a:cubicBezTo>
                      <a:pt x="43" y="170"/>
                      <a:pt x="43" y="168"/>
                      <a:pt x="43" y="167"/>
                    </a:cubicBezTo>
                    <a:cubicBezTo>
                      <a:pt x="43" y="165"/>
                      <a:pt x="43" y="164"/>
                      <a:pt x="43" y="162"/>
                    </a:cubicBezTo>
                    <a:cubicBezTo>
                      <a:pt x="44" y="159"/>
                      <a:pt x="44" y="155"/>
                      <a:pt x="45" y="152"/>
                    </a:cubicBezTo>
                    <a:cubicBezTo>
                      <a:pt x="45" y="151"/>
                      <a:pt x="45" y="149"/>
                      <a:pt x="45" y="148"/>
                    </a:cubicBezTo>
                    <a:cubicBezTo>
                      <a:pt x="46" y="147"/>
                      <a:pt x="46" y="146"/>
                      <a:pt x="46" y="144"/>
                    </a:cubicBezTo>
                    <a:cubicBezTo>
                      <a:pt x="46" y="143"/>
                      <a:pt x="47" y="142"/>
                      <a:pt x="47" y="140"/>
                    </a:cubicBezTo>
                    <a:cubicBezTo>
                      <a:pt x="48" y="138"/>
                      <a:pt x="48" y="135"/>
                      <a:pt x="49" y="133"/>
                    </a:cubicBezTo>
                    <a:cubicBezTo>
                      <a:pt x="65" y="81"/>
                      <a:pt x="114" y="44"/>
                      <a:pt x="171" y="44"/>
                    </a:cubicBezTo>
                    <a:cubicBezTo>
                      <a:pt x="180" y="44"/>
                      <a:pt x="188" y="44"/>
                      <a:pt x="196" y="46"/>
                    </a:cubicBezTo>
                    <a:cubicBezTo>
                      <a:pt x="197" y="46"/>
                      <a:pt x="199" y="47"/>
                      <a:pt x="200" y="47"/>
                    </a:cubicBezTo>
                    <a:cubicBezTo>
                      <a:pt x="201" y="47"/>
                      <a:pt x="201" y="47"/>
                      <a:pt x="202" y="47"/>
                    </a:cubicBezTo>
                    <a:cubicBezTo>
                      <a:pt x="203" y="48"/>
                      <a:pt x="205" y="48"/>
                      <a:pt x="206" y="48"/>
                    </a:cubicBezTo>
                    <a:cubicBezTo>
                      <a:pt x="206" y="49"/>
                      <a:pt x="206" y="49"/>
                      <a:pt x="206" y="49"/>
                    </a:cubicBezTo>
                    <a:cubicBezTo>
                      <a:pt x="208" y="49"/>
                      <a:pt x="210" y="50"/>
                      <a:pt x="212" y="50"/>
                    </a:cubicBezTo>
                    <a:cubicBezTo>
                      <a:pt x="212" y="50"/>
                      <a:pt x="212" y="50"/>
                      <a:pt x="212" y="50"/>
                    </a:cubicBezTo>
                    <a:cubicBezTo>
                      <a:pt x="214" y="51"/>
                      <a:pt x="215" y="51"/>
                      <a:pt x="217" y="52"/>
                    </a:cubicBezTo>
                    <a:cubicBezTo>
                      <a:pt x="218" y="53"/>
                      <a:pt x="220" y="53"/>
                      <a:pt x="222" y="54"/>
                    </a:cubicBezTo>
                    <a:cubicBezTo>
                      <a:pt x="224" y="55"/>
                      <a:pt x="225" y="56"/>
                      <a:pt x="227" y="56"/>
                    </a:cubicBezTo>
                    <a:cubicBezTo>
                      <a:pt x="227" y="56"/>
                      <a:pt x="227" y="56"/>
                      <a:pt x="227" y="56"/>
                    </a:cubicBezTo>
                    <a:cubicBezTo>
                      <a:pt x="229" y="57"/>
                      <a:pt x="230" y="58"/>
                      <a:pt x="232" y="59"/>
                    </a:cubicBezTo>
                    <a:cubicBezTo>
                      <a:pt x="232" y="59"/>
                      <a:pt x="232" y="59"/>
                      <a:pt x="232" y="59"/>
                    </a:cubicBezTo>
                    <a:cubicBezTo>
                      <a:pt x="234" y="60"/>
                      <a:pt x="235" y="61"/>
                      <a:pt x="237" y="62"/>
                    </a:cubicBezTo>
                    <a:cubicBezTo>
                      <a:pt x="238" y="63"/>
                      <a:pt x="240" y="64"/>
                      <a:pt x="241" y="65"/>
                    </a:cubicBezTo>
                    <a:cubicBezTo>
                      <a:pt x="243" y="65"/>
                      <a:pt x="244" y="66"/>
                      <a:pt x="245" y="67"/>
                    </a:cubicBezTo>
                    <a:cubicBezTo>
                      <a:pt x="246" y="68"/>
                      <a:pt x="246" y="68"/>
                      <a:pt x="246" y="68"/>
                    </a:cubicBezTo>
                    <a:cubicBezTo>
                      <a:pt x="249" y="70"/>
                      <a:pt x="252" y="72"/>
                      <a:pt x="254" y="74"/>
                    </a:cubicBezTo>
                    <a:cubicBezTo>
                      <a:pt x="256" y="75"/>
                      <a:pt x="257" y="77"/>
                      <a:pt x="258" y="78"/>
                    </a:cubicBezTo>
                    <a:cubicBezTo>
                      <a:pt x="260" y="79"/>
                      <a:pt x="261" y="80"/>
                      <a:pt x="262" y="82"/>
                    </a:cubicBezTo>
                    <a:cubicBezTo>
                      <a:pt x="264" y="83"/>
                      <a:pt x="265" y="84"/>
                      <a:pt x="266" y="86"/>
                    </a:cubicBezTo>
                    <a:cubicBezTo>
                      <a:pt x="267" y="87"/>
                      <a:pt x="269" y="89"/>
                      <a:pt x="270" y="90"/>
                    </a:cubicBezTo>
                    <a:cubicBezTo>
                      <a:pt x="271" y="91"/>
                      <a:pt x="272" y="92"/>
                      <a:pt x="273" y="93"/>
                    </a:cubicBezTo>
                    <a:cubicBezTo>
                      <a:pt x="274" y="95"/>
                      <a:pt x="275" y="97"/>
                      <a:pt x="276" y="99"/>
                    </a:cubicBezTo>
                    <a:cubicBezTo>
                      <a:pt x="277" y="100"/>
                      <a:pt x="278" y="101"/>
                      <a:pt x="279" y="103"/>
                    </a:cubicBezTo>
                    <a:cubicBezTo>
                      <a:pt x="279" y="103"/>
                      <a:pt x="279" y="103"/>
                      <a:pt x="279" y="103"/>
                    </a:cubicBezTo>
                    <a:cubicBezTo>
                      <a:pt x="280" y="104"/>
                      <a:pt x="281" y="106"/>
                      <a:pt x="282" y="107"/>
                    </a:cubicBezTo>
                    <a:cubicBezTo>
                      <a:pt x="282" y="108"/>
                      <a:pt x="282" y="108"/>
                      <a:pt x="282" y="108"/>
                    </a:cubicBezTo>
                    <a:cubicBezTo>
                      <a:pt x="283" y="109"/>
                      <a:pt x="284" y="111"/>
                      <a:pt x="285" y="112"/>
                    </a:cubicBezTo>
                    <a:cubicBezTo>
                      <a:pt x="286" y="114"/>
                      <a:pt x="286" y="116"/>
                      <a:pt x="287" y="117"/>
                    </a:cubicBezTo>
                    <a:cubicBezTo>
                      <a:pt x="288" y="119"/>
                      <a:pt x="289" y="120"/>
                      <a:pt x="289" y="122"/>
                    </a:cubicBezTo>
                    <a:cubicBezTo>
                      <a:pt x="289" y="122"/>
                      <a:pt x="289" y="122"/>
                      <a:pt x="289" y="122"/>
                    </a:cubicBezTo>
                    <a:cubicBezTo>
                      <a:pt x="290" y="124"/>
                      <a:pt x="291" y="126"/>
                      <a:pt x="291" y="127"/>
                    </a:cubicBezTo>
                    <a:cubicBezTo>
                      <a:pt x="292" y="129"/>
                      <a:pt x="293" y="131"/>
                      <a:pt x="293" y="133"/>
                    </a:cubicBezTo>
                    <a:cubicBezTo>
                      <a:pt x="294" y="135"/>
                      <a:pt x="294" y="136"/>
                      <a:pt x="295" y="138"/>
                    </a:cubicBezTo>
                    <a:cubicBezTo>
                      <a:pt x="295" y="139"/>
                      <a:pt x="296" y="141"/>
                      <a:pt x="296" y="142"/>
                    </a:cubicBezTo>
                    <a:cubicBezTo>
                      <a:pt x="296" y="143"/>
                      <a:pt x="296" y="144"/>
                      <a:pt x="296" y="144"/>
                    </a:cubicBezTo>
                    <a:cubicBezTo>
                      <a:pt x="297" y="146"/>
                      <a:pt x="297" y="147"/>
                      <a:pt x="297" y="149"/>
                    </a:cubicBezTo>
                    <a:cubicBezTo>
                      <a:pt x="297" y="149"/>
                      <a:pt x="297" y="149"/>
                      <a:pt x="297" y="149"/>
                    </a:cubicBezTo>
                    <a:cubicBezTo>
                      <a:pt x="298" y="151"/>
                      <a:pt x="298" y="152"/>
                      <a:pt x="298" y="154"/>
                    </a:cubicBezTo>
                    <a:cubicBezTo>
                      <a:pt x="298" y="154"/>
                      <a:pt x="298" y="155"/>
                      <a:pt x="298" y="155"/>
                    </a:cubicBezTo>
                    <a:cubicBezTo>
                      <a:pt x="298" y="157"/>
                      <a:pt x="299" y="158"/>
                      <a:pt x="299" y="160"/>
                    </a:cubicBezTo>
                    <a:cubicBezTo>
                      <a:pt x="299" y="160"/>
                      <a:pt x="299" y="160"/>
                      <a:pt x="299" y="160"/>
                    </a:cubicBezTo>
                    <a:cubicBezTo>
                      <a:pt x="299" y="164"/>
                      <a:pt x="299" y="168"/>
                      <a:pt x="299" y="172"/>
                    </a:cubicBezTo>
                    <a:cubicBezTo>
                      <a:pt x="299" y="242"/>
                      <a:pt x="242" y="300"/>
                      <a:pt x="171" y="3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8"/>
              <p:cNvSpPr/>
              <p:nvPr/>
            </p:nvSpPr>
            <p:spPr>
              <a:xfrm>
                <a:off x="4926026" y="1506961"/>
                <a:ext cx="299440" cy="295613"/>
              </a:xfrm>
              <a:custGeom>
                <a:avLst/>
                <a:gdLst/>
                <a:ahLst/>
                <a:cxnLst/>
                <a:rect l="l" t="t" r="r" b="b"/>
                <a:pathLst>
                  <a:path w="342" h="338" extrusionOk="0">
                    <a:moveTo>
                      <a:pt x="209" y="0"/>
                    </a:moveTo>
                    <a:cubicBezTo>
                      <a:pt x="196" y="41"/>
                      <a:pt x="196" y="41"/>
                      <a:pt x="196" y="41"/>
                    </a:cubicBezTo>
                    <a:cubicBezTo>
                      <a:pt x="197" y="41"/>
                      <a:pt x="199" y="42"/>
                      <a:pt x="200" y="42"/>
                    </a:cubicBezTo>
                    <a:cubicBezTo>
                      <a:pt x="201" y="42"/>
                      <a:pt x="201" y="42"/>
                      <a:pt x="202" y="42"/>
                    </a:cubicBezTo>
                    <a:cubicBezTo>
                      <a:pt x="203" y="43"/>
                      <a:pt x="205" y="43"/>
                      <a:pt x="206" y="43"/>
                    </a:cubicBezTo>
                    <a:cubicBezTo>
                      <a:pt x="206" y="44"/>
                      <a:pt x="206" y="44"/>
                      <a:pt x="206" y="44"/>
                    </a:cubicBezTo>
                    <a:cubicBezTo>
                      <a:pt x="208" y="44"/>
                      <a:pt x="210" y="45"/>
                      <a:pt x="212" y="45"/>
                    </a:cubicBezTo>
                    <a:cubicBezTo>
                      <a:pt x="212" y="45"/>
                      <a:pt x="212" y="45"/>
                      <a:pt x="212" y="45"/>
                    </a:cubicBezTo>
                    <a:cubicBezTo>
                      <a:pt x="214" y="46"/>
                      <a:pt x="215" y="46"/>
                      <a:pt x="217" y="47"/>
                    </a:cubicBezTo>
                    <a:cubicBezTo>
                      <a:pt x="219" y="48"/>
                      <a:pt x="220" y="48"/>
                      <a:pt x="222" y="49"/>
                    </a:cubicBezTo>
                    <a:cubicBezTo>
                      <a:pt x="224" y="50"/>
                      <a:pt x="225" y="51"/>
                      <a:pt x="227" y="51"/>
                    </a:cubicBezTo>
                    <a:cubicBezTo>
                      <a:pt x="227" y="51"/>
                      <a:pt x="227" y="51"/>
                      <a:pt x="227" y="51"/>
                    </a:cubicBezTo>
                    <a:cubicBezTo>
                      <a:pt x="229" y="52"/>
                      <a:pt x="230" y="53"/>
                      <a:pt x="232" y="54"/>
                    </a:cubicBezTo>
                    <a:cubicBezTo>
                      <a:pt x="232" y="54"/>
                      <a:pt x="232" y="54"/>
                      <a:pt x="232" y="54"/>
                    </a:cubicBezTo>
                    <a:cubicBezTo>
                      <a:pt x="234" y="55"/>
                      <a:pt x="235" y="56"/>
                      <a:pt x="237" y="57"/>
                    </a:cubicBezTo>
                    <a:cubicBezTo>
                      <a:pt x="238" y="58"/>
                      <a:pt x="240" y="58"/>
                      <a:pt x="241" y="60"/>
                    </a:cubicBezTo>
                    <a:cubicBezTo>
                      <a:pt x="243" y="60"/>
                      <a:pt x="244" y="61"/>
                      <a:pt x="245" y="62"/>
                    </a:cubicBezTo>
                    <a:cubicBezTo>
                      <a:pt x="246" y="63"/>
                      <a:pt x="246" y="63"/>
                      <a:pt x="246" y="63"/>
                    </a:cubicBezTo>
                    <a:cubicBezTo>
                      <a:pt x="249" y="65"/>
                      <a:pt x="252" y="67"/>
                      <a:pt x="254" y="69"/>
                    </a:cubicBezTo>
                    <a:cubicBezTo>
                      <a:pt x="256" y="70"/>
                      <a:pt x="257" y="72"/>
                      <a:pt x="258" y="73"/>
                    </a:cubicBezTo>
                    <a:cubicBezTo>
                      <a:pt x="260" y="74"/>
                      <a:pt x="261" y="75"/>
                      <a:pt x="262" y="77"/>
                    </a:cubicBezTo>
                    <a:cubicBezTo>
                      <a:pt x="264" y="78"/>
                      <a:pt x="265" y="79"/>
                      <a:pt x="266" y="81"/>
                    </a:cubicBezTo>
                    <a:cubicBezTo>
                      <a:pt x="267" y="82"/>
                      <a:pt x="269" y="84"/>
                      <a:pt x="270" y="85"/>
                    </a:cubicBezTo>
                    <a:cubicBezTo>
                      <a:pt x="271" y="86"/>
                      <a:pt x="272" y="87"/>
                      <a:pt x="273" y="88"/>
                    </a:cubicBezTo>
                    <a:cubicBezTo>
                      <a:pt x="274" y="90"/>
                      <a:pt x="275" y="92"/>
                      <a:pt x="276" y="93"/>
                    </a:cubicBezTo>
                    <a:cubicBezTo>
                      <a:pt x="277" y="95"/>
                      <a:pt x="278" y="96"/>
                      <a:pt x="279" y="98"/>
                    </a:cubicBezTo>
                    <a:cubicBezTo>
                      <a:pt x="279" y="98"/>
                      <a:pt x="279" y="98"/>
                      <a:pt x="279" y="98"/>
                    </a:cubicBezTo>
                    <a:cubicBezTo>
                      <a:pt x="280" y="99"/>
                      <a:pt x="281" y="101"/>
                      <a:pt x="282" y="102"/>
                    </a:cubicBezTo>
                    <a:cubicBezTo>
                      <a:pt x="282" y="103"/>
                      <a:pt x="282" y="103"/>
                      <a:pt x="282" y="103"/>
                    </a:cubicBezTo>
                    <a:cubicBezTo>
                      <a:pt x="283" y="104"/>
                      <a:pt x="284" y="106"/>
                      <a:pt x="285" y="107"/>
                    </a:cubicBezTo>
                    <a:cubicBezTo>
                      <a:pt x="286" y="109"/>
                      <a:pt x="286" y="110"/>
                      <a:pt x="287" y="112"/>
                    </a:cubicBezTo>
                    <a:cubicBezTo>
                      <a:pt x="288" y="114"/>
                      <a:pt x="289" y="115"/>
                      <a:pt x="289" y="117"/>
                    </a:cubicBezTo>
                    <a:cubicBezTo>
                      <a:pt x="289" y="117"/>
                      <a:pt x="289" y="117"/>
                      <a:pt x="289" y="117"/>
                    </a:cubicBezTo>
                    <a:cubicBezTo>
                      <a:pt x="290" y="119"/>
                      <a:pt x="291" y="121"/>
                      <a:pt x="291" y="122"/>
                    </a:cubicBezTo>
                    <a:cubicBezTo>
                      <a:pt x="292" y="124"/>
                      <a:pt x="293" y="126"/>
                      <a:pt x="293" y="128"/>
                    </a:cubicBezTo>
                    <a:cubicBezTo>
                      <a:pt x="294" y="130"/>
                      <a:pt x="294" y="131"/>
                      <a:pt x="295" y="133"/>
                    </a:cubicBezTo>
                    <a:cubicBezTo>
                      <a:pt x="295" y="134"/>
                      <a:pt x="296" y="136"/>
                      <a:pt x="296" y="137"/>
                    </a:cubicBezTo>
                    <a:cubicBezTo>
                      <a:pt x="296" y="138"/>
                      <a:pt x="296" y="139"/>
                      <a:pt x="296" y="139"/>
                    </a:cubicBezTo>
                    <a:cubicBezTo>
                      <a:pt x="297" y="141"/>
                      <a:pt x="297" y="142"/>
                      <a:pt x="297" y="144"/>
                    </a:cubicBezTo>
                    <a:cubicBezTo>
                      <a:pt x="297" y="144"/>
                      <a:pt x="297" y="144"/>
                      <a:pt x="297" y="144"/>
                    </a:cubicBezTo>
                    <a:cubicBezTo>
                      <a:pt x="298" y="146"/>
                      <a:pt x="298" y="147"/>
                      <a:pt x="298" y="149"/>
                    </a:cubicBezTo>
                    <a:cubicBezTo>
                      <a:pt x="298" y="149"/>
                      <a:pt x="298" y="150"/>
                      <a:pt x="298" y="150"/>
                    </a:cubicBezTo>
                    <a:cubicBezTo>
                      <a:pt x="298" y="152"/>
                      <a:pt x="299" y="153"/>
                      <a:pt x="299" y="155"/>
                    </a:cubicBezTo>
                    <a:cubicBezTo>
                      <a:pt x="299" y="155"/>
                      <a:pt x="299" y="155"/>
                      <a:pt x="299" y="155"/>
                    </a:cubicBezTo>
                    <a:cubicBezTo>
                      <a:pt x="299" y="159"/>
                      <a:pt x="299" y="163"/>
                      <a:pt x="299" y="167"/>
                    </a:cubicBezTo>
                    <a:cubicBezTo>
                      <a:pt x="299" y="170"/>
                      <a:pt x="299" y="172"/>
                      <a:pt x="299" y="175"/>
                    </a:cubicBezTo>
                    <a:cubicBezTo>
                      <a:pt x="295" y="242"/>
                      <a:pt x="239" y="295"/>
                      <a:pt x="171" y="295"/>
                    </a:cubicBezTo>
                    <a:cubicBezTo>
                      <a:pt x="100" y="295"/>
                      <a:pt x="43" y="237"/>
                      <a:pt x="43" y="167"/>
                    </a:cubicBezTo>
                    <a:cubicBezTo>
                      <a:pt x="43" y="165"/>
                      <a:pt x="43" y="163"/>
                      <a:pt x="43" y="162"/>
                    </a:cubicBezTo>
                    <a:cubicBezTo>
                      <a:pt x="43" y="160"/>
                      <a:pt x="43" y="159"/>
                      <a:pt x="43" y="157"/>
                    </a:cubicBezTo>
                    <a:cubicBezTo>
                      <a:pt x="44" y="154"/>
                      <a:pt x="44" y="150"/>
                      <a:pt x="45" y="147"/>
                    </a:cubicBezTo>
                    <a:cubicBezTo>
                      <a:pt x="45" y="146"/>
                      <a:pt x="45" y="144"/>
                      <a:pt x="45" y="143"/>
                    </a:cubicBezTo>
                    <a:cubicBezTo>
                      <a:pt x="45" y="142"/>
                      <a:pt x="46" y="140"/>
                      <a:pt x="46" y="139"/>
                    </a:cubicBezTo>
                    <a:cubicBezTo>
                      <a:pt x="46" y="138"/>
                      <a:pt x="47" y="137"/>
                      <a:pt x="47" y="135"/>
                    </a:cubicBezTo>
                    <a:cubicBezTo>
                      <a:pt x="48" y="133"/>
                      <a:pt x="48" y="131"/>
                      <a:pt x="49" y="128"/>
                    </a:cubicBezTo>
                    <a:cubicBezTo>
                      <a:pt x="6" y="121"/>
                      <a:pt x="6" y="121"/>
                      <a:pt x="6" y="121"/>
                    </a:cubicBezTo>
                    <a:cubicBezTo>
                      <a:pt x="6" y="123"/>
                      <a:pt x="5" y="125"/>
                      <a:pt x="5" y="126"/>
                    </a:cubicBezTo>
                    <a:cubicBezTo>
                      <a:pt x="4" y="128"/>
                      <a:pt x="4" y="130"/>
                      <a:pt x="3" y="132"/>
                    </a:cubicBezTo>
                    <a:cubicBezTo>
                      <a:pt x="3" y="132"/>
                      <a:pt x="3" y="132"/>
                      <a:pt x="3" y="132"/>
                    </a:cubicBezTo>
                    <a:cubicBezTo>
                      <a:pt x="3" y="134"/>
                      <a:pt x="3" y="136"/>
                      <a:pt x="2" y="137"/>
                    </a:cubicBezTo>
                    <a:cubicBezTo>
                      <a:pt x="2" y="138"/>
                      <a:pt x="2" y="138"/>
                      <a:pt x="2" y="138"/>
                    </a:cubicBezTo>
                    <a:cubicBezTo>
                      <a:pt x="2" y="140"/>
                      <a:pt x="2" y="142"/>
                      <a:pt x="2" y="143"/>
                    </a:cubicBezTo>
                    <a:cubicBezTo>
                      <a:pt x="1" y="145"/>
                      <a:pt x="1" y="147"/>
                      <a:pt x="1" y="148"/>
                    </a:cubicBezTo>
                    <a:cubicBezTo>
                      <a:pt x="1" y="149"/>
                      <a:pt x="1" y="149"/>
                      <a:pt x="1" y="150"/>
                    </a:cubicBezTo>
                    <a:cubicBezTo>
                      <a:pt x="1" y="151"/>
                      <a:pt x="0" y="153"/>
                      <a:pt x="0" y="155"/>
                    </a:cubicBezTo>
                    <a:cubicBezTo>
                      <a:pt x="0" y="157"/>
                      <a:pt x="0" y="158"/>
                      <a:pt x="0" y="160"/>
                    </a:cubicBezTo>
                    <a:cubicBezTo>
                      <a:pt x="0" y="162"/>
                      <a:pt x="0" y="164"/>
                      <a:pt x="0" y="167"/>
                    </a:cubicBezTo>
                    <a:cubicBezTo>
                      <a:pt x="0" y="261"/>
                      <a:pt x="77" y="338"/>
                      <a:pt x="171" y="338"/>
                    </a:cubicBezTo>
                    <a:cubicBezTo>
                      <a:pt x="263" y="338"/>
                      <a:pt x="338" y="266"/>
                      <a:pt x="342" y="175"/>
                    </a:cubicBezTo>
                    <a:cubicBezTo>
                      <a:pt x="342" y="172"/>
                      <a:pt x="342" y="170"/>
                      <a:pt x="342" y="167"/>
                    </a:cubicBezTo>
                    <a:cubicBezTo>
                      <a:pt x="342" y="85"/>
                      <a:pt x="285" y="17"/>
                      <a:pt x="209"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8"/>
              <p:cNvSpPr/>
              <p:nvPr/>
            </p:nvSpPr>
            <p:spPr>
              <a:xfrm>
                <a:off x="5076224" y="1660030"/>
                <a:ext cx="149241" cy="142545"/>
              </a:xfrm>
              <a:custGeom>
                <a:avLst/>
                <a:gdLst/>
                <a:ahLst/>
                <a:cxnLst/>
                <a:rect l="l" t="t" r="r" b="b"/>
                <a:pathLst>
                  <a:path w="171" h="163" extrusionOk="0">
                    <a:moveTo>
                      <a:pt x="171" y="0"/>
                    </a:moveTo>
                    <a:cubicBezTo>
                      <a:pt x="167" y="91"/>
                      <a:pt x="92" y="163"/>
                      <a:pt x="0" y="163"/>
                    </a:cubicBezTo>
                    <a:cubicBezTo>
                      <a:pt x="0" y="120"/>
                      <a:pt x="0" y="120"/>
                      <a:pt x="0" y="120"/>
                    </a:cubicBezTo>
                    <a:cubicBezTo>
                      <a:pt x="68" y="120"/>
                      <a:pt x="124" y="67"/>
                      <a:pt x="128" y="0"/>
                    </a:cubicBezTo>
                    <a:lnTo>
                      <a:pt x="171" y="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8"/>
              <p:cNvSpPr/>
              <p:nvPr/>
            </p:nvSpPr>
            <p:spPr>
              <a:xfrm>
                <a:off x="5313479" y="1549055"/>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8"/>
              <p:cNvSpPr/>
              <p:nvPr/>
            </p:nvSpPr>
            <p:spPr>
              <a:xfrm>
                <a:off x="5313479" y="1610282"/>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8"/>
              <p:cNvSpPr/>
              <p:nvPr/>
            </p:nvSpPr>
            <p:spPr>
              <a:xfrm>
                <a:off x="5313479" y="1671510"/>
                <a:ext cx="3234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2" name="Google Shape;422;p18"/>
              <p:cNvSpPr/>
              <p:nvPr/>
            </p:nvSpPr>
            <p:spPr>
              <a:xfrm>
                <a:off x="5313479" y="1732737"/>
                <a:ext cx="205800" cy="24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3" name="Google Shape;423;p18"/>
              <p:cNvSpPr/>
              <p:nvPr/>
            </p:nvSpPr>
            <p:spPr>
              <a:xfrm>
                <a:off x="4970989"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8"/>
              <p:cNvSpPr/>
              <p:nvPr/>
            </p:nvSpPr>
            <p:spPr>
              <a:xfrm>
                <a:off x="4889672" y="1867628"/>
                <a:ext cx="57600" cy="57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8"/>
              <p:cNvSpPr/>
              <p:nvPr/>
            </p:nvSpPr>
            <p:spPr>
              <a:xfrm>
                <a:off x="5257036"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8"/>
              <p:cNvSpPr/>
              <p:nvPr/>
            </p:nvSpPr>
            <p:spPr>
              <a:xfrm>
                <a:off x="5175718" y="1867628"/>
                <a:ext cx="57600" cy="576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8"/>
              <p:cNvSpPr/>
              <p:nvPr/>
            </p:nvSpPr>
            <p:spPr>
              <a:xfrm>
                <a:off x="5543081" y="1884848"/>
                <a:ext cx="1446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8"/>
              <p:cNvSpPr/>
              <p:nvPr/>
            </p:nvSpPr>
            <p:spPr>
              <a:xfrm>
                <a:off x="5461764" y="1867628"/>
                <a:ext cx="56400" cy="57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458"/>
        <p:cNvGrpSpPr/>
        <p:nvPr/>
      </p:nvGrpSpPr>
      <p:grpSpPr>
        <a:xfrm>
          <a:off x="0" y="0"/>
          <a:ext cx="0" cy="0"/>
          <a:chOff x="0" y="0"/>
          <a:chExt cx="0" cy="0"/>
        </a:xfrm>
      </p:grpSpPr>
      <p:sp>
        <p:nvSpPr>
          <p:cNvPr id="459" name="Google Shape;459;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60" name="Google Shape;460;p20"/>
          <p:cNvGrpSpPr/>
          <p:nvPr/>
        </p:nvGrpSpPr>
        <p:grpSpPr>
          <a:xfrm>
            <a:off x="-2517947" y="-1893567"/>
            <a:ext cx="12903983" cy="8553763"/>
            <a:chOff x="-2517947" y="-1893567"/>
            <a:chExt cx="12903983" cy="8553763"/>
          </a:xfrm>
        </p:grpSpPr>
        <p:sp>
          <p:nvSpPr>
            <p:cNvPr id="461" name="Google Shape;461;p20"/>
            <p:cNvSpPr/>
            <p:nvPr/>
          </p:nvSpPr>
          <p:spPr>
            <a:xfrm rot="-8720805">
              <a:off x="-2100858" y="-1228400"/>
              <a:ext cx="3098928" cy="2433846"/>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20"/>
            <p:cNvSpPr/>
            <p:nvPr/>
          </p:nvSpPr>
          <p:spPr>
            <a:xfrm rot="6952720" flipH="1">
              <a:off x="7556640" y="3956446"/>
              <a:ext cx="2602540" cy="2134362"/>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3" name="Google Shape;463;p20"/>
          <p:cNvGrpSpPr/>
          <p:nvPr/>
        </p:nvGrpSpPr>
        <p:grpSpPr>
          <a:xfrm>
            <a:off x="118988" y="131820"/>
            <a:ext cx="8902251" cy="3784750"/>
            <a:chOff x="118988" y="131820"/>
            <a:chExt cx="8902251" cy="3784750"/>
          </a:xfrm>
        </p:grpSpPr>
        <p:sp>
          <p:nvSpPr>
            <p:cNvPr id="464" name="Google Shape;464;p20"/>
            <p:cNvSpPr/>
            <p:nvPr/>
          </p:nvSpPr>
          <p:spPr>
            <a:xfrm>
              <a:off x="8694564" y="359417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20"/>
            <p:cNvSpPr/>
            <p:nvPr/>
          </p:nvSpPr>
          <p:spPr>
            <a:xfrm>
              <a:off x="549877" y="13182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20"/>
            <p:cNvSpPr/>
            <p:nvPr/>
          </p:nvSpPr>
          <p:spPr>
            <a:xfrm>
              <a:off x="118988" y="66680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67" name="Google Shape;467;p20"/>
          <p:cNvGrpSpPr/>
          <p:nvPr/>
        </p:nvGrpSpPr>
        <p:grpSpPr>
          <a:xfrm>
            <a:off x="7778168" y="3892387"/>
            <a:ext cx="1513295" cy="1423687"/>
            <a:chOff x="7778168" y="3892387"/>
            <a:chExt cx="1513295" cy="1423687"/>
          </a:xfrm>
        </p:grpSpPr>
        <p:sp>
          <p:nvSpPr>
            <p:cNvPr id="468" name="Google Shape;468;p20"/>
            <p:cNvSpPr/>
            <p:nvPr/>
          </p:nvSpPr>
          <p:spPr>
            <a:xfrm>
              <a:off x="7778168" y="4557704"/>
              <a:ext cx="259260" cy="42763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469" name="Google Shape;469;p20"/>
            <p:cNvGrpSpPr/>
            <p:nvPr/>
          </p:nvGrpSpPr>
          <p:grpSpPr>
            <a:xfrm rot="-1568729">
              <a:off x="8162195" y="4038923"/>
              <a:ext cx="927622" cy="1130616"/>
              <a:chOff x="3622704" y="2258128"/>
              <a:chExt cx="751947" cy="916497"/>
            </a:xfrm>
          </p:grpSpPr>
          <p:sp>
            <p:nvSpPr>
              <p:cNvPr id="470" name="Google Shape;470;p20"/>
              <p:cNvSpPr/>
              <p:nvPr/>
            </p:nvSpPr>
            <p:spPr>
              <a:xfrm>
                <a:off x="3622704" y="2258128"/>
                <a:ext cx="751947" cy="916497"/>
              </a:xfrm>
              <a:custGeom>
                <a:avLst/>
                <a:gdLst/>
                <a:ahLst/>
                <a:cxnLst/>
                <a:rect l="l" t="t" r="r" b="b"/>
                <a:pathLst>
                  <a:path w="786" h="958" extrusionOk="0">
                    <a:moveTo>
                      <a:pt x="637" y="958"/>
                    </a:moveTo>
                    <a:lnTo>
                      <a:pt x="0" y="847"/>
                    </a:lnTo>
                    <a:lnTo>
                      <a:pt x="149" y="0"/>
                    </a:lnTo>
                    <a:lnTo>
                      <a:pt x="786" y="112"/>
                    </a:lnTo>
                    <a:lnTo>
                      <a:pt x="637" y="958"/>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20"/>
              <p:cNvSpPr/>
              <p:nvPr/>
            </p:nvSpPr>
            <p:spPr>
              <a:xfrm>
                <a:off x="3689671" y="2305962"/>
                <a:ext cx="617100" cy="8220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20"/>
              <p:cNvSpPr/>
              <p:nvPr/>
            </p:nvSpPr>
            <p:spPr>
              <a:xfrm>
                <a:off x="3739418" y="2649409"/>
                <a:ext cx="534900" cy="13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20"/>
              <p:cNvSpPr/>
              <p:nvPr/>
            </p:nvSpPr>
            <p:spPr>
              <a:xfrm>
                <a:off x="3739418" y="2693416"/>
                <a:ext cx="534900" cy="13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20"/>
              <p:cNvSpPr/>
              <p:nvPr/>
            </p:nvSpPr>
            <p:spPr>
              <a:xfrm>
                <a:off x="3739418" y="2736466"/>
                <a:ext cx="534900" cy="1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20"/>
              <p:cNvSpPr/>
              <p:nvPr/>
            </p:nvSpPr>
            <p:spPr>
              <a:xfrm>
                <a:off x="3739418" y="2780473"/>
                <a:ext cx="309000" cy="1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20"/>
              <p:cNvSpPr/>
              <p:nvPr/>
            </p:nvSpPr>
            <p:spPr>
              <a:xfrm>
                <a:off x="3739418" y="2824481"/>
                <a:ext cx="309000" cy="13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20"/>
              <p:cNvSpPr/>
              <p:nvPr/>
            </p:nvSpPr>
            <p:spPr>
              <a:xfrm>
                <a:off x="3737505" y="2387280"/>
                <a:ext cx="204600" cy="2046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20"/>
              <p:cNvSpPr/>
              <p:nvPr/>
            </p:nvSpPr>
            <p:spPr>
              <a:xfrm>
                <a:off x="3726981" y="2377713"/>
                <a:ext cx="224819" cy="223862"/>
              </a:xfrm>
              <a:custGeom>
                <a:avLst/>
                <a:gdLst/>
                <a:ahLst/>
                <a:cxnLst/>
                <a:rect l="l" t="t" r="r" b="b"/>
                <a:pathLst>
                  <a:path w="257" h="257" extrusionOk="0">
                    <a:moveTo>
                      <a:pt x="129" y="257"/>
                    </a:moveTo>
                    <a:cubicBezTo>
                      <a:pt x="58" y="257"/>
                      <a:pt x="0" y="199"/>
                      <a:pt x="0" y="128"/>
                    </a:cubicBezTo>
                    <a:cubicBezTo>
                      <a:pt x="0" y="58"/>
                      <a:pt x="58" y="0"/>
                      <a:pt x="129" y="0"/>
                    </a:cubicBezTo>
                    <a:cubicBezTo>
                      <a:pt x="200" y="0"/>
                      <a:pt x="257" y="58"/>
                      <a:pt x="257" y="128"/>
                    </a:cubicBezTo>
                    <a:cubicBezTo>
                      <a:pt x="257" y="135"/>
                      <a:pt x="252" y="140"/>
                      <a:pt x="246" y="140"/>
                    </a:cubicBezTo>
                    <a:cubicBezTo>
                      <a:pt x="240" y="140"/>
                      <a:pt x="234" y="135"/>
                      <a:pt x="234" y="128"/>
                    </a:cubicBezTo>
                    <a:cubicBezTo>
                      <a:pt x="234" y="70"/>
                      <a:pt x="187" y="23"/>
                      <a:pt x="129" y="23"/>
                    </a:cubicBezTo>
                    <a:cubicBezTo>
                      <a:pt x="71" y="23"/>
                      <a:pt x="23" y="70"/>
                      <a:pt x="23" y="128"/>
                    </a:cubicBezTo>
                    <a:cubicBezTo>
                      <a:pt x="23" y="187"/>
                      <a:pt x="71" y="234"/>
                      <a:pt x="129" y="234"/>
                    </a:cubicBezTo>
                    <a:cubicBezTo>
                      <a:pt x="135" y="234"/>
                      <a:pt x="140" y="239"/>
                      <a:pt x="140" y="245"/>
                    </a:cubicBezTo>
                    <a:cubicBezTo>
                      <a:pt x="140" y="252"/>
                      <a:pt x="135" y="257"/>
                      <a:pt x="129" y="257"/>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20"/>
              <p:cNvSpPr/>
              <p:nvPr/>
            </p:nvSpPr>
            <p:spPr>
              <a:xfrm>
                <a:off x="3774815" y="2425547"/>
                <a:ext cx="130200" cy="1281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20"/>
              <p:cNvSpPr/>
              <p:nvPr/>
            </p:nvSpPr>
            <p:spPr>
              <a:xfrm>
                <a:off x="3977630" y="2377713"/>
                <a:ext cx="296400" cy="13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20"/>
              <p:cNvSpPr/>
              <p:nvPr/>
            </p:nvSpPr>
            <p:spPr>
              <a:xfrm>
                <a:off x="3977630" y="2421720"/>
                <a:ext cx="296400" cy="1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2" name="Google Shape;482;p20"/>
              <p:cNvSpPr/>
              <p:nvPr/>
            </p:nvSpPr>
            <p:spPr>
              <a:xfrm>
                <a:off x="3977630" y="2465727"/>
                <a:ext cx="296400" cy="13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3" name="Google Shape;483;p20"/>
              <p:cNvSpPr/>
              <p:nvPr/>
            </p:nvSpPr>
            <p:spPr>
              <a:xfrm>
                <a:off x="3977630" y="2509734"/>
                <a:ext cx="213300" cy="1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20"/>
              <p:cNvSpPr/>
              <p:nvPr/>
            </p:nvSpPr>
            <p:spPr>
              <a:xfrm>
                <a:off x="3977630" y="2554698"/>
                <a:ext cx="213300" cy="14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5" name="Google Shape;485;p20"/>
              <p:cNvSpPr/>
              <p:nvPr/>
            </p:nvSpPr>
            <p:spPr>
              <a:xfrm>
                <a:off x="3850392" y="2884751"/>
                <a:ext cx="115800" cy="7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6" name="Google Shape;486;p20"/>
              <p:cNvSpPr/>
              <p:nvPr/>
            </p:nvSpPr>
            <p:spPr>
              <a:xfrm>
                <a:off x="3850392" y="2908668"/>
                <a:ext cx="115800" cy="8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7" name="Google Shape;487;p20"/>
              <p:cNvSpPr/>
              <p:nvPr/>
            </p:nvSpPr>
            <p:spPr>
              <a:xfrm>
                <a:off x="3850392" y="2932585"/>
                <a:ext cx="83100" cy="7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8" name="Google Shape;488;p20"/>
              <p:cNvSpPr/>
              <p:nvPr/>
            </p:nvSpPr>
            <p:spPr>
              <a:xfrm>
                <a:off x="3739418" y="2884751"/>
                <a:ext cx="79500" cy="795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9" name="Google Shape;489;p20"/>
              <p:cNvSpPr/>
              <p:nvPr/>
            </p:nvSpPr>
            <p:spPr>
              <a:xfrm>
                <a:off x="4159398" y="2884751"/>
                <a:ext cx="114900" cy="7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0" name="Google Shape;490;p20"/>
              <p:cNvSpPr/>
              <p:nvPr/>
            </p:nvSpPr>
            <p:spPr>
              <a:xfrm>
                <a:off x="4159398" y="2908668"/>
                <a:ext cx="114900" cy="8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1" name="Google Shape;491;p20"/>
              <p:cNvSpPr/>
              <p:nvPr/>
            </p:nvSpPr>
            <p:spPr>
              <a:xfrm>
                <a:off x="4159398" y="2932585"/>
                <a:ext cx="83100" cy="7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2" name="Google Shape;492;p20"/>
              <p:cNvSpPr/>
              <p:nvPr/>
            </p:nvSpPr>
            <p:spPr>
              <a:xfrm>
                <a:off x="4048424" y="2884751"/>
                <a:ext cx="79500" cy="79500"/>
              </a:xfrm>
              <a:prstGeom prst="rect">
                <a:avLst/>
              </a:pr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3" name="Google Shape;493;p20"/>
              <p:cNvSpPr/>
              <p:nvPr/>
            </p:nvSpPr>
            <p:spPr>
              <a:xfrm>
                <a:off x="3850392" y="2996682"/>
                <a:ext cx="115800" cy="7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4" name="Google Shape;494;p20"/>
              <p:cNvSpPr/>
              <p:nvPr/>
            </p:nvSpPr>
            <p:spPr>
              <a:xfrm>
                <a:off x="3850392" y="3020599"/>
                <a:ext cx="115800" cy="8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5" name="Google Shape;495;p20"/>
              <p:cNvSpPr/>
              <p:nvPr/>
            </p:nvSpPr>
            <p:spPr>
              <a:xfrm>
                <a:off x="3850392" y="3045473"/>
                <a:ext cx="831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6" name="Google Shape;496;p20"/>
              <p:cNvSpPr/>
              <p:nvPr/>
            </p:nvSpPr>
            <p:spPr>
              <a:xfrm>
                <a:off x="3739418" y="2996682"/>
                <a:ext cx="79500" cy="79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7" name="Google Shape;497;p20"/>
              <p:cNvSpPr/>
              <p:nvPr/>
            </p:nvSpPr>
            <p:spPr>
              <a:xfrm>
                <a:off x="4159398" y="2996682"/>
                <a:ext cx="114900" cy="75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8" name="Google Shape;498;p20"/>
              <p:cNvSpPr/>
              <p:nvPr/>
            </p:nvSpPr>
            <p:spPr>
              <a:xfrm>
                <a:off x="4159398" y="3020599"/>
                <a:ext cx="114900" cy="8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9" name="Google Shape;499;p20"/>
              <p:cNvSpPr/>
              <p:nvPr/>
            </p:nvSpPr>
            <p:spPr>
              <a:xfrm>
                <a:off x="4159398" y="3045473"/>
                <a:ext cx="83100" cy="66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20"/>
              <p:cNvSpPr/>
              <p:nvPr/>
            </p:nvSpPr>
            <p:spPr>
              <a:xfrm>
                <a:off x="4048424" y="2996682"/>
                <a:ext cx="79500" cy="79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9"/>
        <p:cNvGrpSpPr/>
        <p:nvPr/>
      </p:nvGrpSpPr>
      <p:grpSpPr>
        <a:xfrm>
          <a:off x="0" y="0"/>
          <a:ext cx="0" cy="0"/>
          <a:chOff x="0" y="0"/>
          <a:chExt cx="0" cy="0"/>
        </a:xfrm>
      </p:grpSpPr>
      <p:grpSp>
        <p:nvGrpSpPr>
          <p:cNvPr id="510" name="Google Shape;510;p22"/>
          <p:cNvGrpSpPr/>
          <p:nvPr/>
        </p:nvGrpSpPr>
        <p:grpSpPr>
          <a:xfrm>
            <a:off x="-2106233" y="-952769"/>
            <a:ext cx="12545486" cy="8509944"/>
            <a:chOff x="-2106233" y="-952769"/>
            <a:chExt cx="12545486" cy="8509944"/>
          </a:xfrm>
        </p:grpSpPr>
        <p:sp>
          <p:nvSpPr>
            <p:cNvPr id="511" name="Google Shape;511;p22"/>
            <p:cNvSpPr/>
            <p:nvPr/>
          </p:nvSpPr>
          <p:spPr>
            <a:xfrm rot="7341459" flipH="1">
              <a:off x="-1767562" y="4061175"/>
              <a:ext cx="3409980" cy="2678150"/>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22"/>
            <p:cNvSpPr/>
            <p:nvPr/>
          </p:nvSpPr>
          <p:spPr>
            <a:xfrm rot="10245665">
              <a:off x="8058163" y="-784291"/>
              <a:ext cx="2247692" cy="1843349"/>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3" name="Google Shape;513;p22"/>
          <p:cNvGrpSpPr/>
          <p:nvPr/>
        </p:nvGrpSpPr>
        <p:grpSpPr>
          <a:xfrm>
            <a:off x="1087005" y="172450"/>
            <a:ext cx="7905012" cy="4753945"/>
            <a:chOff x="1087005" y="172450"/>
            <a:chExt cx="7905012" cy="4753945"/>
          </a:xfrm>
        </p:grpSpPr>
        <p:sp>
          <p:nvSpPr>
            <p:cNvPr id="514" name="Google Shape;514;p22"/>
            <p:cNvSpPr/>
            <p:nvPr/>
          </p:nvSpPr>
          <p:spPr>
            <a:xfrm flipH="1">
              <a:off x="1087005" y="46039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22"/>
            <p:cNvSpPr/>
            <p:nvPr/>
          </p:nvSpPr>
          <p:spPr>
            <a:xfrm flipH="1">
              <a:off x="8665343" y="7704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22"/>
            <p:cNvSpPr/>
            <p:nvPr/>
          </p:nvSpPr>
          <p:spPr>
            <a:xfrm flipH="1">
              <a:off x="8430782" y="1724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17" name="Google Shape;517;p22"/>
          <p:cNvGrpSpPr/>
          <p:nvPr/>
        </p:nvGrpSpPr>
        <p:grpSpPr>
          <a:xfrm>
            <a:off x="-335165" y="3759862"/>
            <a:ext cx="1253120" cy="1142272"/>
            <a:chOff x="-335165" y="3759862"/>
            <a:chExt cx="1253120" cy="1142272"/>
          </a:xfrm>
        </p:grpSpPr>
        <p:grpSp>
          <p:nvGrpSpPr>
            <p:cNvPr id="518" name="Google Shape;518;p22"/>
            <p:cNvGrpSpPr/>
            <p:nvPr/>
          </p:nvGrpSpPr>
          <p:grpSpPr>
            <a:xfrm flipH="1">
              <a:off x="510249" y="4497559"/>
              <a:ext cx="407706" cy="388498"/>
              <a:chOff x="2884583" y="645291"/>
              <a:chExt cx="285089" cy="271696"/>
            </a:xfrm>
          </p:grpSpPr>
          <p:sp>
            <p:nvSpPr>
              <p:cNvPr id="519" name="Google Shape;519;p22"/>
              <p:cNvSpPr/>
              <p:nvPr/>
            </p:nvSpPr>
            <p:spPr>
              <a:xfrm>
                <a:off x="2905629" y="652944"/>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0" name="Google Shape;520;p22"/>
              <p:cNvSpPr/>
              <p:nvPr/>
            </p:nvSpPr>
            <p:spPr>
              <a:xfrm>
                <a:off x="2884583" y="645291"/>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1" name="Google Shape;521;p22"/>
            <p:cNvGrpSpPr/>
            <p:nvPr/>
          </p:nvGrpSpPr>
          <p:grpSpPr>
            <a:xfrm>
              <a:off x="-335165" y="3759862"/>
              <a:ext cx="676370" cy="1142272"/>
              <a:chOff x="2757910" y="1240337"/>
              <a:chExt cx="676370" cy="1142272"/>
            </a:xfrm>
          </p:grpSpPr>
          <p:sp>
            <p:nvSpPr>
              <p:cNvPr id="522" name="Google Shape;522;p22"/>
              <p:cNvSpPr/>
              <p:nvPr/>
            </p:nvSpPr>
            <p:spPr>
              <a:xfrm>
                <a:off x="2757910" y="1240337"/>
                <a:ext cx="676370" cy="870576"/>
              </a:xfrm>
              <a:custGeom>
                <a:avLst/>
                <a:gdLst/>
                <a:ahLst/>
                <a:cxnLst/>
                <a:rect l="l" t="t" r="r" b="b"/>
                <a:pathLst>
                  <a:path w="774" h="996" extrusionOk="0">
                    <a:moveTo>
                      <a:pt x="774" y="387"/>
                    </a:moveTo>
                    <a:cubicBezTo>
                      <a:pt x="774" y="173"/>
                      <a:pt x="601" y="0"/>
                      <a:pt x="387" y="0"/>
                    </a:cubicBezTo>
                    <a:cubicBezTo>
                      <a:pt x="173" y="0"/>
                      <a:pt x="0" y="173"/>
                      <a:pt x="0" y="387"/>
                    </a:cubicBezTo>
                    <a:cubicBezTo>
                      <a:pt x="0" y="462"/>
                      <a:pt x="22" y="533"/>
                      <a:pt x="59" y="592"/>
                    </a:cubicBezTo>
                    <a:cubicBezTo>
                      <a:pt x="59" y="592"/>
                      <a:pt x="59" y="592"/>
                      <a:pt x="59" y="592"/>
                    </a:cubicBezTo>
                    <a:cubicBezTo>
                      <a:pt x="59" y="592"/>
                      <a:pt x="61" y="595"/>
                      <a:pt x="64" y="600"/>
                    </a:cubicBezTo>
                    <a:cubicBezTo>
                      <a:pt x="65" y="602"/>
                      <a:pt x="66" y="603"/>
                      <a:pt x="67" y="605"/>
                    </a:cubicBezTo>
                    <a:cubicBezTo>
                      <a:pt x="99" y="654"/>
                      <a:pt x="211" y="835"/>
                      <a:pt x="211" y="996"/>
                    </a:cubicBezTo>
                    <a:cubicBezTo>
                      <a:pt x="334" y="996"/>
                      <a:pt x="334" y="996"/>
                      <a:pt x="334" y="996"/>
                    </a:cubicBezTo>
                    <a:cubicBezTo>
                      <a:pt x="464" y="996"/>
                      <a:pt x="464" y="996"/>
                      <a:pt x="464" y="996"/>
                    </a:cubicBezTo>
                    <a:cubicBezTo>
                      <a:pt x="563" y="996"/>
                      <a:pt x="563" y="996"/>
                      <a:pt x="563" y="996"/>
                    </a:cubicBezTo>
                    <a:cubicBezTo>
                      <a:pt x="563" y="808"/>
                      <a:pt x="716" y="592"/>
                      <a:pt x="716" y="592"/>
                    </a:cubicBezTo>
                    <a:cubicBezTo>
                      <a:pt x="716" y="592"/>
                      <a:pt x="716" y="592"/>
                      <a:pt x="716" y="592"/>
                    </a:cubicBezTo>
                    <a:cubicBezTo>
                      <a:pt x="753" y="533"/>
                      <a:pt x="774" y="462"/>
                      <a:pt x="774" y="38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3" name="Google Shape;523;p22"/>
              <p:cNvSpPr/>
              <p:nvPr/>
            </p:nvSpPr>
            <p:spPr>
              <a:xfrm>
                <a:off x="2940636" y="2078385"/>
                <a:ext cx="320487" cy="227689"/>
              </a:xfrm>
              <a:custGeom>
                <a:avLst/>
                <a:gdLst/>
                <a:ahLst/>
                <a:cxnLst/>
                <a:rect l="l" t="t" r="r" b="b"/>
                <a:pathLst>
                  <a:path w="335" h="238" extrusionOk="0">
                    <a:moveTo>
                      <a:pt x="196" y="0"/>
                    </a:moveTo>
                    <a:lnTo>
                      <a:pt x="139" y="0"/>
                    </a:lnTo>
                    <a:lnTo>
                      <a:pt x="0" y="0"/>
                    </a:lnTo>
                    <a:lnTo>
                      <a:pt x="0" y="165"/>
                    </a:lnTo>
                    <a:lnTo>
                      <a:pt x="90" y="238"/>
                    </a:lnTo>
                    <a:lnTo>
                      <a:pt x="139" y="238"/>
                    </a:lnTo>
                    <a:lnTo>
                      <a:pt x="196" y="238"/>
                    </a:lnTo>
                    <a:lnTo>
                      <a:pt x="245" y="238"/>
                    </a:lnTo>
                    <a:lnTo>
                      <a:pt x="335" y="165"/>
                    </a:lnTo>
                    <a:lnTo>
                      <a:pt x="335" y="0"/>
                    </a:lnTo>
                    <a:lnTo>
                      <a:pt x="19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4" name="Google Shape;524;p22"/>
              <p:cNvSpPr/>
              <p:nvPr/>
            </p:nvSpPr>
            <p:spPr>
              <a:xfrm>
                <a:off x="2924372" y="1697628"/>
                <a:ext cx="322400" cy="369276"/>
              </a:xfrm>
              <a:custGeom>
                <a:avLst/>
                <a:gdLst/>
                <a:ahLst/>
                <a:cxnLst/>
                <a:rect l="l" t="t" r="r" b="b"/>
                <a:pathLst>
                  <a:path w="369" h="422" extrusionOk="0">
                    <a:moveTo>
                      <a:pt x="103" y="422"/>
                    </a:moveTo>
                    <a:cubicBezTo>
                      <a:pt x="0" y="41"/>
                      <a:pt x="0" y="41"/>
                      <a:pt x="0" y="41"/>
                    </a:cubicBezTo>
                    <a:cubicBezTo>
                      <a:pt x="10" y="49"/>
                      <a:pt x="10" y="49"/>
                      <a:pt x="10" y="49"/>
                    </a:cubicBezTo>
                    <a:cubicBezTo>
                      <a:pt x="11" y="50"/>
                      <a:pt x="66" y="92"/>
                      <a:pt x="109" y="87"/>
                    </a:cubicBezTo>
                    <a:cubicBezTo>
                      <a:pt x="86" y="49"/>
                      <a:pt x="96" y="27"/>
                      <a:pt x="103" y="18"/>
                    </a:cubicBezTo>
                    <a:cubicBezTo>
                      <a:pt x="114" y="4"/>
                      <a:pt x="135" y="0"/>
                      <a:pt x="150" y="8"/>
                    </a:cubicBezTo>
                    <a:cubicBezTo>
                      <a:pt x="164" y="16"/>
                      <a:pt x="168" y="33"/>
                      <a:pt x="160" y="54"/>
                    </a:cubicBezTo>
                    <a:cubicBezTo>
                      <a:pt x="152" y="73"/>
                      <a:pt x="140" y="86"/>
                      <a:pt x="123" y="92"/>
                    </a:cubicBezTo>
                    <a:cubicBezTo>
                      <a:pt x="128" y="98"/>
                      <a:pt x="133" y="105"/>
                      <a:pt x="139" y="111"/>
                    </a:cubicBezTo>
                    <a:cubicBezTo>
                      <a:pt x="168" y="143"/>
                      <a:pt x="196" y="138"/>
                      <a:pt x="214" y="128"/>
                    </a:cubicBezTo>
                    <a:cubicBezTo>
                      <a:pt x="230" y="119"/>
                      <a:pt x="243" y="104"/>
                      <a:pt x="253" y="88"/>
                    </a:cubicBezTo>
                    <a:cubicBezTo>
                      <a:pt x="246" y="85"/>
                      <a:pt x="241" y="82"/>
                      <a:pt x="238" y="80"/>
                    </a:cubicBezTo>
                    <a:cubicBezTo>
                      <a:pt x="216" y="67"/>
                      <a:pt x="204" y="45"/>
                      <a:pt x="209" y="27"/>
                    </a:cubicBezTo>
                    <a:cubicBezTo>
                      <a:pt x="213" y="15"/>
                      <a:pt x="225" y="8"/>
                      <a:pt x="242" y="7"/>
                    </a:cubicBezTo>
                    <a:cubicBezTo>
                      <a:pt x="259" y="7"/>
                      <a:pt x="270" y="15"/>
                      <a:pt x="274" y="29"/>
                    </a:cubicBezTo>
                    <a:cubicBezTo>
                      <a:pt x="278" y="43"/>
                      <a:pt x="274" y="63"/>
                      <a:pt x="265" y="83"/>
                    </a:cubicBezTo>
                    <a:cubicBezTo>
                      <a:pt x="307" y="92"/>
                      <a:pt x="347" y="61"/>
                      <a:pt x="360" y="49"/>
                    </a:cubicBezTo>
                    <a:cubicBezTo>
                      <a:pt x="369" y="41"/>
                      <a:pt x="369" y="41"/>
                      <a:pt x="369" y="41"/>
                    </a:cubicBezTo>
                    <a:cubicBezTo>
                      <a:pt x="293" y="422"/>
                      <a:pt x="293" y="422"/>
                      <a:pt x="293" y="422"/>
                    </a:cubicBezTo>
                    <a:cubicBezTo>
                      <a:pt x="285" y="420"/>
                      <a:pt x="285" y="420"/>
                      <a:pt x="285" y="420"/>
                    </a:cubicBezTo>
                    <a:cubicBezTo>
                      <a:pt x="356" y="63"/>
                      <a:pt x="356" y="63"/>
                      <a:pt x="356" y="63"/>
                    </a:cubicBezTo>
                    <a:cubicBezTo>
                      <a:pt x="316" y="94"/>
                      <a:pt x="283" y="95"/>
                      <a:pt x="261" y="90"/>
                    </a:cubicBezTo>
                    <a:cubicBezTo>
                      <a:pt x="251" y="108"/>
                      <a:pt x="236" y="125"/>
                      <a:pt x="218" y="135"/>
                    </a:cubicBezTo>
                    <a:cubicBezTo>
                      <a:pt x="189" y="151"/>
                      <a:pt x="159" y="145"/>
                      <a:pt x="133" y="117"/>
                    </a:cubicBezTo>
                    <a:cubicBezTo>
                      <a:pt x="125" y="109"/>
                      <a:pt x="119" y="101"/>
                      <a:pt x="114" y="94"/>
                    </a:cubicBezTo>
                    <a:cubicBezTo>
                      <a:pt x="77" y="101"/>
                      <a:pt x="34" y="76"/>
                      <a:pt x="15" y="63"/>
                    </a:cubicBezTo>
                    <a:cubicBezTo>
                      <a:pt x="111" y="420"/>
                      <a:pt x="111" y="420"/>
                      <a:pt x="111" y="420"/>
                    </a:cubicBezTo>
                    <a:cubicBezTo>
                      <a:pt x="103" y="422"/>
                      <a:pt x="103" y="422"/>
                      <a:pt x="103" y="422"/>
                    </a:cubicBezTo>
                    <a:moveTo>
                      <a:pt x="133" y="12"/>
                    </a:moveTo>
                    <a:cubicBezTo>
                      <a:pt x="125" y="12"/>
                      <a:pt x="115" y="16"/>
                      <a:pt x="110" y="23"/>
                    </a:cubicBezTo>
                    <a:cubicBezTo>
                      <a:pt x="99" y="37"/>
                      <a:pt x="102" y="59"/>
                      <a:pt x="118" y="85"/>
                    </a:cubicBezTo>
                    <a:cubicBezTo>
                      <a:pt x="133" y="80"/>
                      <a:pt x="145" y="69"/>
                      <a:pt x="152" y="51"/>
                    </a:cubicBezTo>
                    <a:cubicBezTo>
                      <a:pt x="159" y="34"/>
                      <a:pt x="156" y="21"/>
                      <a:pt x="146" y="15"/>
                    </a:cubicBezTo>
                    <a:cubicBezTo>
                      <a:pt x="142" y="13"/>
                      <a:pt x="138" y="12"/>
                      <a:pt x="133" y="12"/>
                    </a:cubicBezTo>
                    <a:moveTo>
                      <a:pt x="244" y="16"/>
                    </a:moveTo>
                    <a:cubicBezTo>
                      <a:pt x="243" y="16"/>
                      <a:pt x="243" y="16"/>
                      <a:pt x="243" y="16"/>
                    </a:cubicBezTo>
                    <a:cubicBezTo>
                      <a:pt x="229" y="16"/>
                      <a:pt x="220" y="21"/>
                      <a:pt x="217" y="30"/>
                    </a:cubicBezTo>
                    <a:cubicBezTo>
                      <a:pt x="214" y="43"/>
                      <a:pt x="224" y="62"/>
                      <a:pt x="242" y="73"/>
                    </a:cubicBezTo>
                    <a:cubicBezTo>
                      <a:pt x="247" y="76"/>
                      <a:pt x="252" y="79"/>
                      <a:pt x="257" y="80"/>
                    </a:cubicBezTo>
                    <a:cubicBezTo>
                      <a:pt x="265" y="62"/>
                      <a:pt x="269" y="44"/>
                      <a:pt x="266" y="31"/>
                    </a:cubicBezTo>
                    <a:cubicBezTo>
                      <a:pt x="263" y="21"/>
                      <a:pt x="255" y="16"/>
                      <a:pt x="244" y="1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5" name="Google Shape;525;p22"/>
              <p:cNvSpPr/>
              <p:nvPr/>
            </p:nvSpPr>
            <p:spPr>
              <a:xfrm>
                <a:off x="2942549" y="1733025"/>
                <a:ext cx="304223" cy="323357"/>
              </a:xfrm>
              <a:custGeom>
                <a:avLst/>
                <a:gdLst/>
                <a:ahLst/>
                <a:cxnLst/>
                <a:rect l="l" t="t" r="r" b="b"/>
                <a:pathLst>
                  <a:path w="348" h="369" extrusionOk="0">
                    <a:moveTo>
                      <a:pt x="0" y="77"/>
                    </a:moveTo>
                    <a:cubicBezTo>
                      <a:pt x="78" y="369"/>
                      <a:pt x="78" y="369"/>
                      <a:pt x="78" y="369"/>
                    </a:cubicBezTo>
                    <a:cubicBezTo>
                      <a:pt x="87" y="369"/>
                      <a:pt x="87" y="369"/>
                      <a:pt x="87" y="369"/>
                    </a:cubicBezTo>
                    <a:cubicBezTo>
                      <a:pt x="9" y="77"/>
                      <a:pt x="9" y="77"/>
                      <a:pt x="9" y="77"/>
                    </a:cubicBezTo>
                    <a:cubicBezTo>
                      <a:pt x="6" y="77"/>
                      <a:pt x="3" y="77"/>
                      <a:pt x="0" y="77"/>
                    </a:cubicBezTo>
                    <a:moveTo>
                      <a:pt x="348" y="0"/>
                    </a:moveTo>
                    <a:cubicBezTo>
                      <a:pt x="339" y="8"/>
                      <a:pt x="339" y="8"/>
                      <a:pt x="339" y="8"/>
                    </a:cubicBezTo>
                    <a:cubicBezTo>
                      <a:pt x="328" y="18"/>
                      <a:pt x="295" y="43"/>
                      <a:pt x="260" y="43"/>
                    </a:cubicBezTo>
                    <a:cubicBezTo>
                      <a:pt x="254" y="43"/>
                      <a:pt x="249" y="43"/>
                      <a:pt x="244" y="42"/>
                    </a:cubicBezTo>
                    <a:cubicBezTo>
                      <a:pt x="248" y="34"/>
                      <a:pt x="250" y="26"/>
                      <a:pt x="252" y="18"/>
                    </a:cubicBezTo>
                    <a:cubicBezTo>
                      <a:pt x="249" y="20"/>
                      <a:pt x="245" y="22"/>
                      <a:pt x="242" y="24"/>
                    </a:cubicBezTo>
                    <a:cubicBezTo>
                      <a:pt x="240" y="29"/>
                      <a:pt x="238" y="34"/>
                      <a:pt x="236" y="39"/>
                    </a:cubicBezTo>
                    <a:cubicBezTo>
                      <a:pt x="232" y="38"/>
                      <a:pt x="228" y="36"/>
                      <a:pt x="224" y="34"/>
                    </a:cubicBezTo>
                    <a:cubicBezTo>
                      <a:pt x="221" y="35"/>
                      <a:pt x="218" y="37"/>
                      <a:pt x="215" y="38"/>
                    </a:cubicBezTo>
                    <a:cubicBezTo>
                      <a:pt x="215" y="38"/>
                      <a:pt x="216" y="39"/>
                      <a:pt x="217" y="39"/>
                    </a:cubicBezTo>
                    <a:cubicBezTo>
                      <a:pt x="220" y="41"/>
                      <a:pt x="225" y="44"/>
                      <a:pt x="232" y="47"/>
                    </a:cubicBezTo>
                    <a:cubicBezTo>
                      <a:pt x="222" y="63"/>
                      <a:pt x="209" y="78"/>
                      <a:pt x="193" y="87"/>
                    </a:cubicBezTo>
                    <a:cubicBezTo>
                      <a:pt x="185" y="91"/>
                      <a:pt x="176" y="94"/>
                      <a:pt x="165" y="94"/>
                    </a:cubicBezTo>
                    <a:cubicBezTo>
                      <a:pt x="151" y="94"/>
                      <a:pt x="135" y="88"/>
                      <a:pt x="118" y="70"/>
                    </a:cubicBezTo>
                    <a:cubicBezTo>
                      <a:pt x="117" y="70"/>
                      <a:pt x="117" y="69"/>
                      <a:pt x="116" y="68"/>
                    </a:cubicBezTo>
                    <a:cubicBezTo>
                      <a:pt x="113" y="69"/>
                      <a:pt x="110" y="69"/>
                      <a:pt x="107" y="70"/>
                    </a:cubicBezTo>
                    <a:cubicBezTo>
                      <a:pt x="108" y="72"/>
                      <a:pt x="110" y="74"/>
                      <a:pt x="112" y="76"/>
                    </a:cubicBezTo>
                    <a:cubicBezTo>
                      <a:pt x="128" y="94"/>
                      <a:pt x="147" y="103"/>
                      <a:pt x="165" y="103"/>
                    </a:cubicBezTo>
                    <a:cubicBezTo>
                      <a:pt x="176" y="103"/>
                      <a:pt x="186" y="100"/>
                      <a:pt x="197" y="94"/>
                    </a:cubicBezTo>
                    <a:cubicBezTo>
                      <a:pt x="215" y="84"/>
                      <a:pt x="230" y="67"/>
                      <a:pt x="240" y="49"/>
                    </a:cubicBezTo>
                    <a:cubicBezTo>
                      <a:pt x="246" y="51"/>
                      <a:pt x="253" y="52"/>
                      <a:pt x="261" y="52"/>
                    </a:cubicBezTo>
                    <a:cubicBezTo>
                      <a:pt x="281" y="52"/>
                      <a:pt x="306" y="45"/>
                      <a:pt x="335" y="22"/>
                    </a:cubicBezTo>
                    <a:cubicBezTo>
                      <a:pt x="266" y="369"/>
                      <a:pt x="266" y="369"/>
                      <a:pt x="266" y="369"/>
                    </a:cubicBezTo>
                    <a:cubicBezTo>
                      <a:pt x="275" y="369"/>
                      <a:pt x="275" y="369"/>
                      <a:pt x="275" y="369"/>
                    </a:cubicBezTo>
                    <a:cubicBezTo>
                      <a:pt x="348" y="0"/>
                      <a:pt x="348" y="0"/>
                      <a:pt x="34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6" name="Google Shape;526;p22"/>
              <p:cNvSpPr/>
              <p:nvPr/>
            </p:nvSpPr>
            <p:spPr>
              <a:xfrm>
                <a:off x="2904282" y="2056382"/>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7" name="Google Shape;527;p22"/>
              <p:cNvSpPr/>
              <p:nvPr/>
            </p:nvSpPr>
            <p:spPr>
              <a:xfrm>
                <a:off x="2904282" y="2118566"/>
                <a:ext cx="393194" cy="41137"/>
              </a:xfrm>
              <a:custGeom>
                <a:avLst/>
                <a:gdLst/>
                <a:ahLst/>
                <a:cxnLst/>
                <a:rect l="l" t="t" r="r" b="b"/>
                <a:pathLst>
                  <a:path w="450" h="47" extrusionOk="0">
                    <a:moveTo>
                      <a:pt x="425" y="0"/>
                    </a:moveTo>
                    <a:cubicBezTo>
                      <a:pt x="25" y="0"/>
                      <a:pt x="25" y="0"/>
                      <a:pt x="25" y="0"/>
                    </a:cubicBezTo>
                    <a:cubicBezTo>
                      <a:pt x="12" y="0"/>
                      <a:pt x="0" y="11"/>
                      <a:pt x="0" y="23"/>
                    </a:cubicBezTo>
                    <a:cubicBezTo>
                      <a:pt x="0" y="36"/>
                      <a:pt x="12" y="47"/>
                      <a:pt x="25" y="47"/>
                    </a:cubicBezTo>
                    <a:cubicBezTo>
                      <a:pt x="425" y="47"/>
                      <a:pt x="425" y="47"/>
                      <a:pt x="425" y="47"/>
                    </a:cubicBezTo>
                    <a:cubicBezTo>
                      <a:pt x="438" y="47"/>
                      <a:pt x="450" y="36"/>
                      <a:pt x="450" y="23"/>
                    </a:cubicBezTo>
                    <a:cubicBezTo>
                      <a:pt x="450" y="11"/>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8" name="Google Shape;528;p22"/>
              <p:cNvSpPr/>
              <p:nvPr/>
            </p:nvSpPr>
            <p:spPr>
              <a:xfrm>
                <a:off x="2904282" y="2181706"/>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9" name="Google Shape;529;p22"/>
              <p:cNvSpPr/>
              <p:nvPr/>
            </p:nvSpPr>
            <p:spPr>
              <a:xfrm>
                <a:off x="3026737" y="2306074"/>
                <a:ext cx="148285" cy="76534"/>
              </a:xfrm>
              <a:custGeom>
                <a:avLst/>
                <a:gdLst/>
                <a:ahLst/>
                <a:cxnLst/>
                <a:rect l="l" t="t" r="r" b="b"/>
                <a:pathLst>
                  <a:path w="170" h="87" extrusionOk="0">
                    <a:moveTo>
                      <a:pt x="0" y="0"/>
                    </a:moveTo>
                    <a:cubicBezTo>
                      <a:pt x="0" y="2"/>
                      <a:pt x="0" y="2"/>
                      <a:pt x="0" y="2"/>
                    </a:cubicBezTo>
                    <a:cubicBezTo>
                      <a:pt x="0" y="49"/>
                      <a:pt x="38" y="87"/>
                      <a:pt x="85" y="87"/>
                    </a:cubicBezTo>
                    <a:cubicBezTo>
                      <a:pt x="132" y="87"/>
                      <a:pt x="170" y="49"/>
                      <a:pt x="170" y="2"/>
                    </a:cubicBezTo>
                    <a:cubicBezTo>
                      <a:pt x="170" y="0"/>
                      <a:pt x="170" y="0"/>
                      <a:pt x="170"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30"/>
        <p:cNvGrpSpPr/>
        <p:nvPr/>
      </p:nvGrpSpPr>
      <p:grpSpPr>
        <a:xfrm>
          <a:off x="0" y="0"/>
          <a:ext cx="0" cy="0"/>
          <a:chOff x="0" y="0"/>
          <a:chExt cx="0" cy="0"/>
        </a:xfrm>
      </p:grpSpPr>
      <p:grpSp>
        <p:nvGrpSpPr>
          <p:cNvPr id="531" name="Google Shape;531;p23"/>
          <p:cNvGrpSpPr/>
          <p:nvPr/>
        </p:nvGrpSpPr>
        <p:grpSpPr>
          <a:xfrm>
            <a:off x="-2000071" y="-3048428"/>
            <a:ext cx="12973783" cy="11115125"/>
            <a:chOff x="-2000071" y="-3048428"/>
            <a:chExt cx="12973783" cy="11115125"/>
          </a:xfrm>
        </p:grpSpPr>
        <p:sp>
          <p:nvSpPr>
            <p:cNvPr id="532" name="Google Shape;532;p23"/>
            <p:cNvSpPr/>
            <p:nvPr/>
          </p:nvSpPr>
          <p:spPr>
            <a:xfrm rot="-8306489">
              <a:off x="-1505843" y="3814578"/>
              <a:ext cx="3381355" cy="2773073"/>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23"/>
            <p:cNvSpPr/>
            <p:nvPr/>
          </p:nvSpPr>
          <p:spPr>
            <a:xfrm rot="-2526298">
              <a:off x="3963480" y="-2324949"/>
              <a:ext cx="3213799" cy="2742785"/>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23"/>
            <p:cNvSpPr/>
            <p:nvPr/>
          </p:nvSpPr>
          <p:spPr>
            <a:xfrm rot="7128936">
              <a:off x="4994086" y="2541069"/>
              <a:ext cx="5631417" cy="4125872"/>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35" name="Google Shape;535;p23"/>
          <p:cNvGrpSpPr/>
          <p:nvPr/>
        </p:nvGrpSpPr>
        <p:grpSpPr>
          <a:xfrm>
            <a:off x="4039126" y="812484"/>
            <a:ext cx="4161347" cy="3655602"/>
            <a:chOff x="3840701" y="713259"/>
            <a:chExt cx="4161347" cy="3655602"/>
          </a:xfrm>
        </p:grpSpPr>
        <p:grpSp>
          <p:nvGrpSpPr>
            <p:cNvPr id="536" name="Google Shape;536;p23"/>
            <p:cNvGrpSpPr/>
            <p:nvPr/>
          </p:nvGrpSpPr>
          <p:grpSpPr>
            <a:xfrm>
              <a:off x="4501506" y="1401751"/>
              <a:ext cx="2461134" cy="1589525"/>
              <a:chOff x="2436192" y="2730596"/>
              <a:chExt cx="924300" cy="596960"/>
            </a:xfrm>
          </p:grpSpPr>
          <p:sp>
            <p:nvSpPr>
              <p:cNvPr id="537" name="Google Shape;537;p23"/>
              <p:cNvSpPr/>
              <p:nvPr/>
            </p:nvSpPr>
            <p:spPr>
              <a:xfrm>
                <a:off x="2436192" y="2786955"/>
                <a:ext cx="924300" cy="5406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23"/>
              <p:cNvSpPr/>
              <p:nvPr/>
            </p:nvSpPr>
            <p:spPr>
              <a:xfrm>
                <a:off x="2436192" y="2730596"/>
                <a:ext cx="924297" cy="56360"/>
              </a:xfrm>
              <a:custGeom>
                <a:avLst/>
                <a:gdLst/>
                <a:ahLst/>
                <a:cxnLst/>
                <a:rect l="l" t="t" r="r" b="b"/>
                <a:pathLst>
                  <a:path w="2512" h="153" extrusionOk="0">
                    <a:moveTo>
                      <a:pt x="2512" y="73"/>
                    </a:moveTo>
                    <a:cubicBezTo>
                      <a:pt x="2512" y="153"/>
                      <a:pt x="2512" y="153"/>
                      <a:pt x="2512" y="153"/>
                    </a:cubicBezTo>
                    <a:cubicBezTo>
                      <a:pt x="0" y="153"/>
                      <a:pt x="0" y="153"/>
                      <a:pt x="0" y="153"/>
                    </a:cubicBezTo>
                    <a:cubicBezTo>
                      <a:pt x="0" y="73"/>
                      <a:pt x="0" y="73"/>
                      <a:pt x="0" y="73"/>
                    </a:cubicBezTo>
                    <a:cubicBezTo>
                      <a:pt x="0" y="33"/>
                      <a:pt x="32" y="0"/>
                      <a:pt x="72" y="0"/>
                    </a:cubicBezTo>
                    <a:cubicBezTo>
                      <a:pt x="2440" y="0"/>
                      <a:pt x="2440" y="0"/>
                      <a:pt x="2440" y="0"/>
                    </a:cubicBezTo>
                    <a:cubicBezTo>
                      <a:pt x="2480" y="0"/>
                      <a:pt x="2512" y="33"/>
                      <a:pt x="2512" y="7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23"/>
              <p:cNvSpPr/>
              <p:nvPr/>
            </p:nvSpPr>
            <p:spPr>
              <a:xfrm>
                <a:off x="2461152" y="2745893"/>
                <a:ext cx="25800" cy="25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23"/>
              <p:cNvSpPr/>
              <p:nvPr/>
            </p:nvSpPr>
            <p:spPr>
              <a:xfrm>
                <a:off x="2500603" y="2745893"/>
                <a:ext cx="26100" cy="25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23"/>
              <p:cNvSpPr/>
              <p:nvPr/>
            </p:nvSpPr>
            <p:spPr>
              <a:xfrm>
                <a:off x="2540860" y="2745893"/>
                <a:ext cx="25800" cy="25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2" name="Google Shape;542;p23"/>
              <p:cNvSpPr/>
              <p:nvPr/>
            </p:nvSpPr>
            <p:spPr>
              <a:xfrm>
                <a:off x="2481682" y="2858210"/>
                <a:ext cx="833700" cy="3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3" name="Google Shape;543;p23"/>
              <p:cNvSpPr/>
              <p:nvPr/>
            </p:nvSpPr>
            <p:spPr>
              <a:xfrm>
                <a:off x="2481682" y="2943152"/>
                <a:ext cx="833700" cy="33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23"/>
              <p:cNvSpPr/>
              <p:nvPr/>
            </p:nvSpPr>
            <p:spPr>
              <a:xfrm>
                <a:off x="2481682" y="3028497"/>
                <a:ext cx="833700" cy="2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23"/>
              <p:cNvSpPr/>
              <p:nvPr/>
            </p:nvSpPr>
            <p:spPr>
              <a:xfrm>
                <a:off x="2481682" y="3113439"/>
                <a:ext cx="833700" cy="2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23"/>
              <p:cNvSpPr/>
              <p:nvPr/>
            </p:nvSpPr>
            <p:spPr>
              <a:xfrm>
                <a:off x="2481682" y="2898467"/>
                <a:ext cx="833718" cy="392507"/>
              </a:xfrm>
              <a:custGeom>
                <a:avLst/>
                <a:gdLst/>
                <a:ahLst/>
                <a:cxnLst/>
                <a:rect l="l" t="t" r="r" b="b"/>
                <a:pathLst>
                  <a:path w="2266" h="1067" extrusionOk="0">
                    <a:moveTo>
                      <a:pt x="0" y="232"/>
                    </a:moveTo>
                    <a:cubicBezTo>
                      <a:pt x="137" y="97"/>
                      <a:pt x="137" y="97"/>
                      <a:pt x="137" y="97"/>
                    </a:cubicBezTo>
                    <a:cubicBezTo>
                      <a:pt x="226" y="9"/>
                      <a:pt x="367" y="0"/>
                      <a:pt x="466" y="76"/>
                    </a:cubicBezTo>
                    <a:cubicBezTo>
                      <a:pt x="852" y="371"/>
                      <a:pt x="852" y="371"/>
                      <a:pt x="852" y="371"/>
                    </a:cubicBezTo>
                    <a:cubicBezTo>
                      <a:pt x="949" y="446"/>
                      <a:pt x="1085" y="440"/>
                      <a:pt x="1174" y="357"/>
                    </a:cubicBezTo>
                    <a:cubicBezTo>
                      <a:pt x="1235" y="302"/>
                      <a:pt x="1235" y="302"/>
                      <a:pt x="1235" y="302"/>
                    </a:cubicBezTo>
                    <a:cubicBezTo>
                      <a:pt x="1308" y="235"/>
                      <a:pt x="1413" y="217"/>
                      <a:pt x="1504" y="256"/>
                    </a:cubicBezTo>
                    <a:cubicBezTo>
                      <a:pt x="2266" y="584"/>
                      <a:pt x="2266" y="584"/>
                      <a:pt x="2266" y="584"/>
                    </a:cubicBezTo>
                    <a:cubicBezTo>
                      <a:pt x="2266" y="1067"/>
                      <a:pt x="2266" y="1067"/>
                      <a:pt x="2266" y="1067"/>
                    </a:cubicBezTo>
                    <a:cubicBezTo>
                      <a:pt x="0" y="1067"/>
                      <a:pt x="0" y="1067"/>
                      <a:pt x="0" y="1067"/>
                    </a:cubicBezTo>
                    <a:lnTo>
                      <a:pt x="0" y="232"/>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23"/>
              <p:cNvSpPr/>
              <p:nvPr/>
            </p:nvSpPr>
            <p:spPr>
              <a:xfrm>
                <a:off x="2481682" y="2914972"/>
                <a:ext cx="833718" cy="376001"/>
              </a:xfrm>
              <a:custGeom>
                <a:avLst/>
                <a:gdLst/>
                <a:ahLst/>
                <a:cxnLst/>
                <a:rect l="l" t="t" r="r" b="b"/>
                <a:pathLst>
                  <a:path w="2266" h="1022" extrusionOk="0">
                    <a:moveTo>
                      <a:pt x="0" y="1022"/>
                    </a:moveTo>
                    <a:cubicBezTo>
                      <a:pt x="371" y="590"/>
                      <a:pt x="371" y="590"/>
                      <a:pt x="371" y="590"/>
                    </a:cubicBezTo>
                    <a:cubicBezTo>
                      <a:pt x="468" y="477"/>
                      <a:pt x="643" y="473"/>
                      <a:pt x="745" y="582"/>
                    </a:cubicBezTo>
                    <a:cubicBezTo>
                      <a:pt x="840" y="683"/>
                      <a:pt x="998" y="688"/>
                      <a:pt x="1100" y="594"/>
                    </a:cubicBezTo>
                    <a:cubicBezTo>
                      <a:pt x="1634" y="99"/>
                      <a:pt x="1634" y="99"/>
                      <a:pt x="1634" y="99"/>
                    </a:cubicBezTo>
                    <a:cubicBezTo>
                      <a:pt x="1741" y="0"/>
                      <a:pt x="1909" y="12"/>
                      <a:pt x="2001" y="125"/>
                    </a:cubicBezTo>
                    <a:cubicBezTo>
                      <a:pt x="2266" y="453"/>
                      <a:pt x="2266" y="453"/>
                      <a:pt x="2266" y="453"/>
                    </a:cubicBezTo>
                    <a:cubicBezTo>
                      <a:pt x="2266" y="1022"/>
                      <a:pt x="2266" y="1022"/>
                      <a:pt x="2266" y="1022"/>
                    </a:cubicBezTo>
                    <a:lnTo>
                      <a:pt x="0" y="1022"/>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8" name="Google Shape;548;p23"/>
            <p:cNvGrpSpPr/>
            <p:nvPr/>
          </p:nvGrpSpPr>
          <p:grpSpPr>
            <a:xfrm>
              <a:off x="6621346" y="1957399"/>
              <a:ext cx="1380702" cy="2411461"/>
              <a:chOff x="6502296" y="1615124"/>
              <a:chExt cx="1380702" cy="2411461"/>
            </a:xfrm>
          </p:grpSpPr>
          <p:sp>
            <p:nvSpPr>
              <p:cNvPr id="549" name="Google Shape;549;p23"/>
              <p:cNvSpPr/>
              <p:nvPr/>
            </p:nvSpPr>
            <p:spPr>
              <a:xfrm>
                <a:off x="6990675" y="1711100"/>
                <a:ext cx="396300" cy="486450"/>
              </a:xfrm>
              <a:custGeom>
                <a:avLst/>
                <a:gdLst/>
                <a:ahLst/>
                <a:cxnLst/>
                <a:rect l="l" t="t" r="r" b="b"/>
                <a:pathLst>
                  <a:path w="15852" h="19458" extrusionOk="0">
                    <a:moveTo>
                      <a:pt x="0" y="5579"/>
                    </a:moveTo>
                    <a:lnTo>
                      <a:pt x="1701" y="19458"/>
                    </a:lnTo>
                    <a:lnTo>
                      <a:pt x="15852" y="16941"/>
                    </a:lnTo>
                    <a:lnTo>
                      <a:pt x="12314" y="2177"/>
                    </a:lnTo>
                    <a:lnTo>
                      <a:pt x="5715" y="0"/>
                    </a:lnTo>
                    <a:close/>
                  </a:path>
                </a:pathLst>
              </a:custGeom>
              <a:solidFill>
                <a:schemeClr val="dk1"/>
              </a:solidFill>
              <a:ln>
                <a:noFill/>
              </a:ln>
            </p:spPr>
          </p:sp>
          <p:sp>
            <p:nvSpPr>
              <p:cNvPr id="550" name="Google Shape;550;p23"/>
              <p:cNvSpPr/>
              <p:nvPr/>
            </p:nvSpPr>
            <p:spPr>
              <a:xfrm>
                <a:off x="6934616" y="1685929"/>
                <a:ext cx="451384" cy="297518"/>
              </a:xfrm>
              <a:custGeom>
                <a:avLst/>
                <a:gdLst/>
                <a:ahLst/>
                <a:cxnLst/>
                <a:rect l="l" t="t" r="r" b="b"/>
                <a:pathLst>
                  <a:path w="506" h="334" extrusionOk="0">
                    <a:moveTo>
                      <a:pt x="258" y="0"/>
                    </a:moveTo>
                    <a:cubicBezTo>
                      <a:pt x="376" y="15"/>
                      <a:pt x="376" y="15"/>
                      <a:pt x="376" y="15"/>
                    </a:cubicBezTo>
                    <a:cubicBezTo>
                      <a:pt x="376" y="15"/>
                      <a:pt x="506" y="234"/>
                      <a:pt x="312" y="313"/>
                    </a:cubicBezTo>
                    <a:cubicBezTo>
                      <a:pt x="308" y="321"/>
                      <a:pt x="249" y="334"/>
                      <a:pt x="216" y="329"/>
                    </a:cubicBezTo>
                    <a:cubicBezTo>
                      <a:pt x="0" y="309"/>
                      <a:pt x="65" y="107"/>
                      <a:pt x="92" y="17"/>
                    </a:cubicBezTo>
                    <a:cubicBezTo>
                      <a:pt x="258" y="0"/>
                      <a:pt x="258" y="0"/>
                      <a:pt x="25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23"/>
              <p:cNvSpPr/>
              <p:nvPr/>
            </p:nvSpPr>
            <p:spPr>
              <a:xfrm>
                <a:off x="6888321" y="2511763"/>
                <a:ext cx="815622" cy="1284027"/>
              </a:xfrm>
              <a:custGeom>
                <a:avLst/>
                <a:gdLst/>
                <a:ahLst/>
                <a:cxnLst/>
                <a:rect l="l" t="t" r="r" b="b"/>
                <a:pathLst>
                  <a:path w="914" h="1439" extrusionOk="0">
                    <a:moveTo>
                      <a:pt x="7" y="256"/>
                    </a:moveTo>
                    <a:cubicBezTo>
                      <a:pt x="8" y="267"/>
                      <a:pt x="10" y="286"/>
                      <a:pt x="14" y="313"/>
                    </a:cubicBezTo>
                    <a:cubicBezTo>
                      <a:pt x="49" y="572"/>
                      <a:pt x="205" y="1439"/>
                      <a:pt x="205" y="1439"/>
                    </a:cubicBezTo>
                    <a:cubicBezTo>
                      <a:pt x="357" y="1439"/>
                      <a:pt x="357" y="1439"/>
                      <a:pt x="357" y="1439"/>
                    </a:cubicBezTo>
                    <a:cubicBezTo>
                      <a:pt x="307" y="363"/>
                      <a:pt x="307" y="363"/>
                      <a:pt x="307" y="363"/>
                    </a:cubicBezTo>
                    <a:cubicBezTo>
                      <a:pt x="304" y="298"/>
                      <a:pt x="304" y="298"/>
                      <a:pt x="304" y="298"/>
                    </a:cubicBezTo>
                    <a:cubicBezTo>
                      <a:pt x="328" y="363"/>
                      <a:pt x="328" y="363"/>
                      <a:pt x="328" y="363"/>
                    </a:cubicBezTo>
                    <a:cubicBezTo>
                      <a:pt x="755" y="1439"/>
                      <a:pt x="755" y="1439"/>
                      <a:pt x="755" y="1439"/>
                    </a:cubicBezTo>
                    <a:cubicBezTo>
                      <a:pt x="914" y="1439"/>
                      <a:pt x="914" y="1439"/>
                      <a:pt x="914" y="1439"/>
                    </a:cubicBezTo>
                    <a:cubicBezTo>
                      <a:pt x="914" y="1439"/>
                      <a:pt x="631" y="394"/>
                      <a:pt x="580" y="208"/>
                    </a:cubicBezTo>
                    <a:cubicBezTo>
                      <a:pt x="577" y="199"/>
                      <a:pt x="575" y="193"/>
                      <a:pt x="574" y="188"/>
                    </a:cubicBezTo>
                    <a:cubicBezTo>
                      <a:pt x="545" y="90"/>
                      <a:pt x="484" y="5"/>
                      <a:pt x="480" y="0"/>
                    </a:cubicBezTo>
                    <a:cubicBezTo>
                      <a:pt x="480" y="0"/>
                      <a:pt x="480" y="0"/>
                      <a:pt x="480" y="0"/>
                    </a:cubicBezTo>
                    <a:cubicBezTo>
                      <a:pt x="88" y="0"/>
                      <a:pt x="88" y="0"/>
                      <a:pt x="88" y="0"/>
                    </a:cubicBezTo>
                    <a:cubicBezTo>
                      <a:pt x="88" y="0"/>
                      <a:pt x="0" y="143"/>
                      <a:pt x="7" y="256"/>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23"/>
              <p:cNvSpPr/>
              <p:nvPr/>
            </p:nvSpPr>
            <p:spPr>
              <a:xfrm>
                <a:off x="6942105" y="1981405"/>
                <a:ext cx="425511" cy="571206"/>
              </a:xfrm>
              <a:custGeom>
                <a:avLst/>
                <a:gdLst/>
                <a:ahLst/>
                <a:cxnLst/>
                <a:rect l="l" t="t" r="r" b="b"/>
                <a:pathLst>
                  <a:path w="477" h="641" extrusionOk="0">
                    <a:moveTo>
                      <a:pt x="0" y="63"/>
                    </a:moveTo>
                    <a:cubicBezTo>
                      <a:pt x="27" y="314"/>
                      <a:pt x="27" y="314"/>
                      <a:pt x="27" y="314"/>
                    </a:cubicBezTo>
                    <a:cubicBezTo>
                      <a:pt x="27" y="314"/>
                      <a:pt x="27" y="314"/>
                      <a:pt x="27" y="314"/>
                    </a:cubicBezTo>
                    <a:cubicBezTo>
                      <a:pt x="27" y="314"/>
                      <a:pt x="27" y="315"/>
                      <a:pt x="27" y="316"/>
                    </a:cubicBezTo>
                    <a:cubicBezTo>
                      <a:pt x="27" y="317"/>
                      <a:pt x="27" y="318"/>
                      <a:pt x="28" y="320"/>
                    </a:cubicBezTo>
                    <a:cubicBezTo>
                      <a:pt x="28" y="327"/>
                      <a:pt x="30" y="341"/>
                      <a:pt x="31" y="353"/>
                    </a:cubicBezTo>
                    <a:cubicBezTo>
                      <a:pt x="32" y="362"/>
                      <a:pt x="32" y="362"/>
                      <a:pt x="32" y="362"/>
                    </a:cubicBezTo>
                    <a:cubicBezTo>
                      <a:pt x="32" y="362"/>
                      <a:pt x="32" y="363"/>
                      <a:pt x="32" y="364"/>
                    </a:cubicBezTo>
                    <a:cubicBezTo>
                      <a:pt x="33" y="369"/>
                      <a:pt x="33" y="369"/>
                      <a:pt x="33" y="369"/>
                    </a:cubicBezTo>
                    <a:cubicBezTo>
                      <a:pt x="33" y="371"/>
                      <a:pt x="33" y="373"/>
                      <a:pt x="34" y="375"/>
                    </a:cubicBezTo>
                    <a:cubicBezTo>
                      <a:pt x="34" y="379"/>
                      <a:pt x="34" y="379"/>
                      <a:pt x="34" y="379"/>
                    </a:cubicBezTo>
                    <a:cubicBezTo>
                      <a:pt x="34" y="380"/>
                      <a:pt x="34" y="380"/>
                      <a:pt x="34" y="380"/>
                    </a:cubicBezTo>
                    <a:cubicBezTo>
                      <a:pt x="35" y="386"/>
                      <a:pt x="41" y="442"/>
                      <a:pt x="41" y="442"/>
                    </a:cubicBezTo>
                    <a:cubicBezTo>
                      <a:pt x="28" y="595"/>
                      <a:pt x="28" y="595"/>
                      <a:pt x="28" y="595"/>
                    </a:cubicBezTo>
                    <a:cubicBezTo>
                      <a:pt x="234" y="641"/>
                      <a:pt x="234" y="641"/>
                      <a:pt x="234" y="641"/>
                    </a:cubicBezTo>
                    <a:cubicBezTo>
                      <a:pt x="420" y="595"/>
                      <a:pt x="420" y="595"/>
                      <a:pt x="420" y="595"/>
                    </a:cubicBezTo>
                    <a:cubicBezTo>
                      <a:pt x="420" y="455"/>
                      <a:pt x="420" y="455"/>
                      <a:pt x="420" y="455"/>
                    </a:cubicBezTo>
                    <a:cubicBezTo>
                      <a:pt x="420" y="451"/>
                      <a:pt x="420" y="451"/>
                      <a:pt x="420" y="451"/>
                    </a:cubicBezTo>
                    <a:cubicBezTo>
                      <a:pt x="421" y="448"/>
                      <a:pt x="421" y="448"/>
                      <a:pt x="421" y="448"/>
                    </a:cubicBezTo>
                    <a:cubicBezTo>
                      <a:pt x="424" y="430"/>
                      <a:pt x="432" y="380"/>
                      <a:pt x="442" y="322"/>
                    </a:cubicBezTo>
                    <a:cubicBezTo>
                      <a:pt x="442" y="322"/>
                      <a:pt x="442" y="322"/>
                      <a:pt x="442" y="322"/>
                    </a:cubicBezTo>
                    <a:cubicBezTo>
                      <a:pt x="458" y="223"/>
                      <a:pt x="477" y="102"/>
                      <a:pt x="477" y="88"/>
                    </a:cubicBezTo>
                    <a:cubicBezTo>
                      <a:pt x="477" y="88"/>
                      <a:pt x="460" y="80"/>
                      <a:pt x="435" y="68"/>
                    </a:cubicBezTo>
                    <a:cubicBezTo>
                      <a:pt x="435" y="68"/>
                      <a:pt x="435" y="68"/>
                      <a:pt x="435" y="68"/>
                    </a:cubicBezTo>
                    <a:cubicBezTo>
                      <a:pt x="434" y="68"/>
                      <a:pt x="434" y="68"/>
                      <a:pt x="434" y="68"/>
                    </a:cubicBezTo>
                    <a:cubicBezTo>
                      <a:pt x="378" y="42"/>
                      <a:pt x="278" y="0"/>
                      <a:pt x="228" y="1"/>
                    </a:cubicBezTo>
                    <a:cubicBezTo>
                      <a:pt x="155" y="4"/>
                      <a:pt x="0" y="63"/>
                      <a:pt x="0" y="63"/>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23"/>
              <p:cNvSpPr/>
              <p:nvPr/>
            </p:nvSpPr>
            <p:spPr>
              <a:xfrm>
                <a:off x="7548715" y="3707962"/>
                <a:ext cx="309092" cy="272328"/>
              </a:xfrm>
              <a:custGeom>
                <a:avLst/>
                <a:gdLst/>
                <a:ahLst/>
                <a:cxnLst/>
                <a:rect l="l" t="t" r="r" b="b"/>
                <a:pathLst>
                  <a:path w="347" h="305" extrusionOk="0">
                    <a:moveTo>
                      <a:pt x="156" y="31"/>
                    </a:moveTo>
                    <a:cubicBezTo>
                      <a:pt x="174" y="98"/>
                      <a:pt x="174" y="98"/>
                      <a:pt x="174" y="98"/>
                    </a:cubicBezTo>
                    <a:cubicBezTo>
                      <a:pt x="174" y="98"/>
                      <a:pt x="261" y="198"/>
                      <a:pt x="314" y="230"/>
                    </a:cubicBezTo>
                    <a:cubicBezTo>
                      <a:pt x="347" y="258"/>
                      <a:pt x="335" y="281"/>
                      <a:pt x="328" y="293"/>
                    </a:cubicBezTo>
                    <a:cubicBezTo>
                      <a:pt x="320" y="304"/>
                      <a:pt x="212" y="305"/>
                      <a:pt x="185" y="301"/>
                    </a:cubicBezTo>
                    <a:cubicBezTo>
                      <a:pt x="126" y="293"/>
                      <a:pt x="93" y="218"/>
                      <a:pt x="57" y="211"/>
                    </a:cubicBezTo>
                    <a:cubicBezTo>
                      <a:pt x="21" y="203"/>
                      <a:pt x="0" y="184"/>
                      <a:pt x="15" y="81"/>
                    </a:cubicBezTo>
                    <a:cubicBezTo>
                      <a:pt x="27" y="0"/>
                      <a:pt x="156" y="31"/>
                      <a:pt x="156" y="31"/>
                    </a:cubicBez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4" name="Google Shape;554;p23"/>
              <p:cNvSpPr/>
              <p:nvPr/>
            </p:nvSpPr>
            <p:spPr>
              <a:xfrm>
                <a:off x="7550077" y="3796469"/>
                <a:ext cx="332921" cy="230117"/>
              </a:xfrm>
              <a:custGeom>
                <a:avLst/>
                <a:gdLst/>
                <a:ahLst/>
                <a:cxnLst/>
                <a:rect l="l" t="t" r="r" b="b"/>
                <a:pathLst>
                  <a:path w="373" h="258" extrusionOk="0">
                    <a:moveTo>
                      <a:pt x="261" y="82"/>
                    </a:moveTo>
                    <a:cubicBezTo>
                      <a:pt x="261" y="82"/>
                      <a:pt x="296" y="107"/>
                      <a:pt x="326" y="137"/>
                    </a:cubicBezTo>
                    <a:cubicBezTo>
                      <a:pt x="355" y="168"/>
                      <a:pt x="373" y="194"/>
                      <a:pt x="370" y="208"/>
                    </a:cubicBezTo>
                    <a:cubicBezTo>
                      <a:pt x="366" y="221"/>
                      <a:pt x="295" y="258"/>
                      <a:pt x="180" y="213"/>
                    </a:cubicBezTo>
                    <a:cubicBezTo>
                      <a:pt x="122" y="183"/>
                      <a:pt x="6" y="90"/>
                      <a:pt x="3" y="86"/>
                    </a:cubicBezTo>
                    <a:cubicBezTo>
                      <a:pt x="0" y="81"/>
                      <a:pt x="1" y="13"/>
                      <a:pt x="11" y="0"/>
                    </a:cubicBezTo>
                    <a:cubicBezTo>
                      <a:pt x="11" y="0"/>
                      <a:pt x="16" y="31"/>
                      <a:pt x="37" y="44"/>
                    </a:cubicBezTo>
                    <a:cubicBezTo>
                      <a:pt x="59" y="57"/>
                      <a:pt x="149" y="117"/>
                      <a:pt x="149" y="117"/>
                    </a:cubicBezTo>
                    <a:cubicBezTo>
                      <a:pt x="149" y="117"/>
                      <a:pt x="198" y="70"/>
                      <a:pt x="261"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23"/>
              <p:cNvSpPr/>
              <p:nvPr/>
            </p:nvSpPr>
            <p:spPr>
              <a:xfrm>
                <a:off x="6908745" y="3707962"/>
                <a:ext cx="312496" cy="272328"/>
              </a:xfrm>
              <a:custGeom>
                <a:avLst/>
                <a:gdLst/>
                <a:ahLst/>
                <a:cxnLst/>
                <a:rect l="l" t="t" r="r" b="b"/>
                <a:pathLst>
                  <a:path w="350" h="305" extrusionOk="0">
                    <a:moveTo>
                      <a:pt x="193" y="31"/>
                    </a:moveTo>
                    <a:cubicBezTo>
                      <a:pt x="176" y="98"/>
                      <a:pt x="176" y="98"/>
                      <a:pt x="176" y="98"/>
                    </a:cubicBezTo>
                    <a:cubicBezTo>
                      <a:pt x="176" y="98"/>
                      <a:pt x="76" y="205"/>
                      <a:pt x="29" y="233"/>
                    </a:cubicBezTo>
                    <a:cubicBezTo>
                      <a:pt x="0" y="275"/>
                      <a:pt x="21" y="274"/>
                      <a:pt x="28" y="286"/>
                    </a:cubicBezTo>
                    <a:cubicBezTo>
                      <a:pt x="36" y="297"/>
                      <a:pt x="128" y="305"/>
                      <a:pt x="155" y="301"/>
                    </a:cubicBezTo>
                    <a:cubicBezTo>
                      <a:pt x="214" y="292"/>
                      <a:pt x="257" y="218"/>
                      <a:pt x="293" y="211"/>
                    </a:cubicBezTo>
                    <a:cubicBezTo>
                      <a:pt x="329" y="203"/>
                      <a:pt x="350" y="184"/>
                      <a:pt x="335" y="81"/>
                    </a:cubicBezTo>
                    <a:cubicBezTo>
                      <a:pt x="323" y="0"/>
                      <a:pt x="193" y="31"/>
                      <a:pt x="193" y="31"/>
                    </a:cubicBez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23"/>
              <p:cNvSpPr/>
              <p:nvPr/>
            </p:nvSpPr>
            <p:spPr>
              <a:xfrm>
                <a:off x="6886959" y="3796469"/>
                <a:ext cx="332239" cy="230117"/>
              </a:xfrm>
              <a:custGeom>
                <a:avLst/>
                <a:gdLst/>
                <a:ahLst/>
                <a:cxnLst/>
                <a:rect l="l" t="t" r="r" b="b"/>
                <a:pathLst>
                  <a:path w="373" h="258" extrusionOk="0">
                    <a:moveTo>
                      <a:pt x="112" y="82"/>
                    </a:moveTo>
                    <a:cubicBezTo>
                      <a:pt x="112" y="82"/>
                      <a:pt x="77" y="107"/>
                      <a:pt x="47" y="137"/>
                    </a:cubicBezTo>
                    <a:cubicBezTo>
                      <a:pt x="18" y="168"/>
                      <a:pt x="0" y="194"/>
                      <a:pt x="3" y="208"/>
                    </a:cubicBezTo>
                    <a:cubicBezTo>
                      <a:pt x="6" y="221"/>
                      <a:pt x="78" y="258"/>
                      <a:pt x="193" y="213"/>
                    </a:cubicBezTo>
                    <a:cubicBezTo>
                      <a:pt x="250" y="183"/>
                      <a:pt x="367" y="90"/>
                      <a:pt x="370" y="86"/>
                    </a:cubicBezTo>
                    <a:cubicBezTo>
                      <a:pt x="373" y="81"/>
                      <a:pt x="372" y="13"/>
                      <a:pt x="362" y="0"/>
                    </a:cubicBezTo>
                    <a:cubicBezTo>
                      <a:pt x="362" y="0"/>
                      <a:pt x="357" y="31"/>
                      <a:pt x="335" y="44"/>
                    </a:cubicBezTo>
                    <a:cubicBezTo>
                      <a:pt x="314" y="57"/>
                      <a:pt x="224" y="117"/>
                      <a:pt x="224" y="117"/>
                    </a:cubicBezTo>
                    <a:cubicBezTo>
                      <a:pt x="224" y="117"/>
                      <a:pt x="175" y="70"/>
                      <a:pt x="112"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7" name="Google Shape;557;p23"/>
              <p:cNvSpPr/>
              <p:nvPr/>
            </p:nvSpPr>
            <p:spPr>
              <a:xfrm>
                <a:off x="7212391" y="2059699"/>
                <a:ext cx="548060" cy="518785"/>
              </a:xfrm>
              <a:custGeom>
                <a:avLst/>
                <a:gdLst/>
                <a:ahLst/>
                <a:cxnLst/>
                <a:rect l="l" t="t" r="r" b="b"/>
                <a:pathLst>
                  <a:path w="615" h="582" extrusionOk="0">
                    <a:moveTo>
                      <a:pt x="0" y="88"/>
                    </a:moveTo>
                    <a:cubicBezTo>
                      <a:pt x="174" y="0"/>
                      <a:pt x="174" y="0"/>
                      <a:pt x="174" y="0"/>
                    </a:cubicBezTo>
                    <a:cubicBezTo>
                      <a:pt x="174" y="0"/>
                      <a:pt x="500" y="310"/>
                      <a:pt x="545" y="352"/>
                    </a:cubicBezTo>
                    <a:cubicBezTo>
                      <a:pt x="603" y="404"/>
                      <a:pt x="615" y="538"/>
                      <a:pt x="510" y="551"/>
                    </a:cubicBezTo>
                    <a:cubicBezTo>
                      <a:pt x="221" y="582"/>
                      <a:pt x="221" y="582"/>
                      <a:pt x="221" y="582"/>
                    </a:cubicBezTo>
                    <a:cubicBezTo>
                      <a:pt x="237" y="399"/>
                      <a:pt x="237" y="399"/>
                      <a:pt x="237" y="399"/>
                    </a:cubicBezTo>
                    <a:cubicBezTo>
                      <a:pt x="48" y="255"/>
                      <a:pt x="48" y="255"/>
                      <a:pt x="48" y="255"/>
                    </a:cubicBezTo>
                    <a:cubicBezTo>
                      <a:pt x="0" y="88"/>
                      <a:pt x="0" y="88"/>
                      <a:pt x="0" y="88"/>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23"/>
              <p:cNvSpPr/>
              <p:nvPr/>
            </p:nvSpPr>
            <p:spPr>
              <a:xfrm>
                <a:off x="7370341" y="2319091"/>
                <a:ext cx="184502" cy="54466"/>
              </a:xfrm>
              <a:custGeom>
                <a:avLst/>
                <a:gdLst/>
                <a:ahLst/>
                <a:cxnLst/>
                <a:rect l="l" t="t" r="r" b="b"/>
                <a:pathLst>
                  <a:path w="271" h="80" extrusionOk="0">
                    <a:moveTo>
                      <a:pt x="0" y="0"/>
                    </a:moveTo>
                    <a:lnTo>
                      <a:pt x="5" y="68"/>
                    </a:lnTo>
                    <a:lnTo>
                      <a:pt x="271" y="80"/>
                    </a:lnTo>
                    <a:lnTo>
                      <a:pt x="0" y="0"/>
                    </a:lnTo>
                    <a:close/>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9" name="Google Shape;559;p23"/>
              <p:cNvSpPr/>
              <p:nvPr/>
            </p:nvSpPr>
            <p:spPr>
              <a:xfrm>
                <a:off x="6615312" y="2037232"/>
                <a:ext cx="395556" cy="444575"/>
              </a:xfrm>
              <a:custGeom>
                <a:avLst/>
                <a:gdLst/>
                <a:ahLst/>
                <a:cxnLst/>
                <a:rect l="l" t="t" r="r" b="b"/>
                <a:pathLst>
                  <a:path w="443" h="498" extrusionOk="0">
                    <a:moveTo>
                      <a:pt x="0" y="106"/>
                    </a:moveTo>
                    <a:cubicBezTo>
                      <a:pt x="0" y="106"/>
                      <a:pt x="208" y="496"/>
                      <a:pt x="287" y="497"/>
                    </a:cubicBezTo>
                    <a:cubicBezTo>
                      <a:pt x="365" y="498"/>
                      <a:pt x="443" y="264"/>
                      <a:pt x="443" y="264"/>
                    </a:cubicBezTo>
                    <a:cubicBezTo>
                      <a:pt x="366" y="0"/>
                      <a:pt x="366" y="0"/>
                      <a:pt x="366" y="0"/>
                    </a:cubicBezTo>
                    <a:cubicBezTo>
                      <a:pt x="366" y="0"/>
                      <a:pt x="282" y="287"/>
                      <a:pt x="273" y="291"/>
                    </a:cubicBezTo>
                    <a:cubicBezTo>
                      <a:pt x="47" y="16"/>
                      <a:pt x="47" y="16"/>
                      <a:pt x="47" y="16"/>
                    </a:cubicBezTo>
                    <a:cubicBezTo>
                      <a:pt x="0" y="106"/>
                      <a:pt x="0" y="106"/>
                      <a:pt x="0" y="106"/>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0" name="Google Shape;560;p23"/>
              <p:cNvSpPr/>
              <p:nvPr/>
            </p:nvSpPr>
            <p:spPr>
              <a:xfrm>
                <a:off x="6534295" y="2008637"/>
                <a:ext cx="111654" cy="141611"/>
              </a:xfrm>
              <a:custGeom>
                <a:avLst/>
                <a:gdLst/>
                <a:ahLst/>
                <a:cxnLst/>
                <a:rect l="l" t="t" r="r" b="b"/>
                <a:pathLst>
                  <a:path w="125" h="159" extrusionOk="0">
                    <a:moveTo>
                      <a:pt x="110" y="141"/>
                    </a:moveTo>
                    <a:cubicBezTo>
                      <a:pt x="110" y="141"/>
                      <a:pt x="58" y="159"/>
                      <a:pt x="35" y="152"/>
                    </a:cubicBezTo>
                    <a:cubicBezTo>
                      <a:pt x="13" y="144"/>
                      <a:pt x="0" y="127"/>
                      <a:pt x="0" y="127"/>
                    </a:cubicBezTo>
                    <a:cubicBezTo>
                      <a:pt x="45" y="9"/>
                      <a:pt x="45" y="9"/>
                      <a:pt x="45" y="9"/>
                    </a:cubicBezTo>
                    <a:cubicBezTo>
                      <a:pt x="45" y="9"/>
                      <a:pt x="76" y="0"/>
                      <a:pt x="78" y="2"/>
                    </a:cubicBezTo>
                    <a:cubicBezTo>
                      <a:pt x="79" y="4"/>
                      <a:pt x="125" y="84"/>
                      <a:pt x="125" y="84"/>
                    </a:cubicBezTo>
                    <a:cubicBezTo>
                      <a:pt x="110" y="141"/>
                      <a:pt x="110" y="141"/>
                      <a:pt x="110" y="141"/>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1" name="Google Shape;561;p23"/>
              <p:cNvSpPr/>
              <p:nvPr/>
            </p:nvSpPr>
            <p:spPr>
              <a:xfrm>
                <a:off x="6565612" y="2143440"/>
                <a:ext cx="33360" cy="2723"/>
              </a:xfrm>
              <a:custGeom>
                <a:avLst/>
                <a:gdLst/>
                <a:ahLst/>
                <a:cxnLst/>
                <a:rect l="l" t="t" r="r" b="b"/>
                <a:pathLst>
                  <a:path w="37" h="3" extrusionOk="0">
                    <a:moveTo>
                      <a:pt x="37" y="0"/>
                    </a:moveTo>
                    <a:cubicBezTo>
                      <a:pt x="29" y="2"/>
                      <a:pt x="21" y="3"/>
                      <a:pt x="13" y="3"/>
                    </a:cubicBezTo>
                    <a:cubicBezTo>
                      <a:pt x="8" y="3"/>
                      <a:pt x="4" y="2"/>
                      <a:pt x="0" y="1"/>
                    </a:cubicBezTo>
                    <a:cubicBezTo>
                      <a:pt x="4" y="2"/>
                      <a:pt x="8" y="3"/>
                      <a:pt x="13" y="3"/>
                    </a:cubicBezTo>
                    <a:cubicBezTo>
                      <a:pt x="21" y="3"/>
                      <a:pt x="29" y="2"/>
                      <a:pt x="37" y="0"/>
                    </a:cubicBezTo>
                    <a:moveTo>
                      <a:pt x="37" y="0"/>
                    </a:moveTo>
                    <a:cubicBezTo>
                      <a:pt x="37" y="0"/>
                      <a:pt x="37" y="0"/>
                      <a:pt x="37" y="0"/>
                    </a:cubicBezTo>
                    <a:cubicBezTo>
                      <a:pt x="37" y="0"/>
                      <a:pt x="37" y="0"/>
                      <a:pt x="37" y="0"/>
                    </a:cubicBezTo>
                  </a:path>
                </a:pathLst>
              </a:custGeom>
              <a:solidFill>
                <a:srgbClr val="FFD1B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2" name="Google Shape;562;p23"/>
              <p:cNvSpPr/>
              <p:nvPr/>
            </p:nvSpPr>
            <p:spPr>
              <a:xfrm>
                <a:off x="6539060" y="2073996"/>
                <a:ext cx="99400" cy="72167"/>
              </a:xfrm>
              <a:custGeom>
                <a:avLst/>
                <a:gdLst/>
                <a:ahLst/>
                <a:cxnLst/>
                <a:rect l="l" t="t" r="r" b="b"/>
                <a:pathLst>
                  <a:path w="112" h="81" extrusionOk="0">
                    <a:moveTo>
                      <a:pt x="71" y="1"/>
                    </a:moveTo>
                    <a:cubicBezTo>
                      <a:pt x="72" y="2"/>
                      <a:pt x="72" y="2"/>
                      <a:pt x="72" y="2"/>
                    </a:cubicBezTo>
                    <a:cubicBezTo>
                      <a:pt x="74" y="4"/>
                      <a:pt x="75" y="6"/>
                      <a:pt x="77" y="7"/>
                    </a:cubicBezTo>
                    <a:cubicBezTo>
                      <a:pt x="75" y="5"/>
                      <a:pt x="73" y="3"/>
                      <a:pt x="71" y="1"/>
                    </a:cubicBezTo>
                    <a:moveTo>
                      <a:pt x="68" y="0"/>
                    </a:moveTo>
                    <a:cubicBezTo>
                      <a:pt x="68" y="0"/>
                      <a:pt x="68" y="0"/>
                      <a:pt x="68" y="1"/>
                    </a:cubicBezTo>
                    <a:cubicBezTo>
                      <a:pt x="66" y="19"/>
                      <a:pt x="66" y="19"/>
                      <a:pt x="66" y="19"/>
                    </a:cubicBezTo>
                    <a:cubicBezTo>
                      <a:pt x="66" y="20"/>
                      <a:pt x="66" y="21"/>
                      <a:pt x="65" y="23"/>
                    </a:cubicBezTo>
                    <a:cubicBezTo>
                      <a:pt x="65" y="23"/>
                      <a:pt x="65" y="23"/>
                      <a:pt x="65" y="23"/>
                    </a:cubicBezTo>
                    <a:cubicBezTo>
                      <a:pt x="62" y="52"/>
                      <a:pt x="62" y="52"/>
                      <a:pt x="62" y="52"/>
                    </a:cubicBezTo>
                    <a:cubicBezTo>
                      <a:pt x="61" y="60"/>
                      <a:pt x="54" y="66"/>
                      <a:pt x="47" y="66"/>
                    </a:cubicBezTo>
                    <a:cubicBezTo>
                      <a:pt x="46" y="66"/>
                      <a:pt x="46" y="66"/>
                      <a:pt x="45" y="66"/>
                    </a:cubicBezTo>
                    <a:cubicBezTo>
                      <a:pt x="38" y="65"/>
                      <a:pt x="38" y="65"/>
                      <a:pt x="38" y="65"/>
                    </a:cubicBezTo>
                    <a:cubicBezTo>
                      <a:pt x="24" y="63"/>
                      <a:pt x="24" y="63"/>
                      <a:pt x="24" y="63"/>
                    </a:cubicBezTo>
                    <a:cubicBezTo>
                      <a:pt x="21" y="63"/>
                      <a:pt x="18" y="62"/>
                      <a:pt x="16" y="60"/>
                    </a:cubicBezTo>
                    <a:cubicBezTo>
                      <a:pt x="15" y="60"/>
                      <a:pt x="15" y="60"/>
                      <a:pt x="14" y="60"/>
                    </a:cubicBezTo>
                    <a:cubicBezTo>
                      <a:pt x="9" y="60"/>
                      <a:pt x="5" y="60"/>
                      <a:pt x="0" y="59"/>
                    </a:cubicBezTo>
                    <a:cubicBezTo>
                      <a:pt x="6" y="65"/>
                      <a:pt x="16" y="74"/>
                      <a:pt x="30" y="79"/>
                    </a:cubicBezTo>
                    <a:cubicBezTo>
                      <a:pt x="30" y="79"/>
                      <a:pt x="30" y="79"/>
                      <a:pt x="30" y="79"/>
                    </a:cubicBezTo>
                    <a:cubicBezTo>
                      <a:pt x="34" y="80"/>
                      <a:pt x="38" y="81"/>
                      <a:pt x="43" y="81"/>
                    </a:cubicBezTo>
                    <a:cubicBezTo>
                      <a:pt x="51" y="81"/>
                      <a:pt x="59" y="80"/>
                      <a:pt x="67" y="78"/>
                    </a:cubicBezTo>
                    <a:cubicBezTo>
                      <a:pt x="67" y="78"/>
                      <a:pt x="67" y="78"/>
                      <a:pt x="67" y="78"/>
                    </a:cubicBezTo>
                    <a:cubicBezTo>
                      <a:pt x="67" y="78"/>
                      <a:pt x="67" y="78"/>
                      <a:pt x="67" y="78"/>
                    </a:cubicBezTo>
                    <a:cubicBezTo>
                      <a:pt x="76" y="76"/>
                      <a:pt x="84" y="74"/>
                      <a:pt x="91" y="72"/>
                    </a:cubicBezTo>
                    <a:cubicBezTo>
                      <a:pt x="112" y="49"/>
                      <a:pt x="109" y="22"/>
                      <a:pt x="109" y="22"/>
                    </a:cubicBezTo>
                    <a:cubicBezTo>
                      <a:pt x="109" y="22"/>
                      <a:pt x="109" y="22"/>
                      <a:pt x="109" y="22"/>
                    </a:cubicBezTo>
                    <a:cubicBezTo>
                      <a:pt x="99" y="20"/>
                      <a:pt x="92" y="17"/>
                      <a:pt x="86" y="13"/>
                    </a:cubicBezTo>
                    <a:cubicBezTo>
                      <a:pt x="86" y="13"/>
                      <a:pt x="86" y="13"/>
                      <a:pt x="86" y="13"/>
                    </a:cubicBezTo>
                    <a:cubicBezTo>
                      <a:pt x="80" y="11"/>
                      <a:pt x="75" y="8"/>
                      <a:pt x="71" y="4"/>
                    </a:cubicBezTo>
                    <a:cubicBezTo>
                      <a:pt x="70" y="2"/>
                      <a:pt x="69" y="1"/>
                      <a:pt x="68"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3" name="Google Shape;563;p23"/>
              <p:cNvSpPr/>
              <p:nvPr/>
            </p:nvSpPr>
            <p:spPr>
              <a:xfrm>
                <a:off x="6586037" y="1939875"/>
                <a:ext cx="5447" cy="49019"/>
              </a:xfrm>
              <a:custGeom>
                <a:avLst/>
                <a:gdLst/>
                <a:ahLst/>
                <a:cxnLst/>
                <a:rect l="l" t="t" r="r" b="b"/>
                <a:pathLst>
                  <a:path w="8" h="72" extrusionOk="0">
                    <a:moveTo>
                      <a:pt x="8" y="0"/>
                    </a:moveTo>
                    <a:lnTo>
                      <a:pt x="0" y="72"/>
                    </a:lnTo>
                    <a:lnTo>
                      <a:pt x="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564" name="Google Shape;564;p23"/>
              <p:cNvCxnSpPr/>
              <p:nvPr/>
            </p:nvCxnSpPr>
            <p:spPr>
              <a:xfrm flipH="1">
                <a:off x="6586084" y="1939875"/>
                <a:ext cx="5400" cy="48900"/>
              </a:xfrm>
              <a:prstGeom prst="straightConnector1">
                <a:avLst/>
              </a:prstGeom>
              <a:noFill/>
              <a:ln>
                <a:noFill/>
              </a:ln>
            </p:spPr>
          </p:cxnSp>
          <p:sp>
            <p:nvSpPr>
              <p:cNvPr id="565" name="Google Shape;565;p23"/>
              <p:cNvSpPr/>
              <p:nvPr/>
            </p:nvSpPr>
            <p:spPr>
              <a:xfrm>
                <a:off x="6576506" y="1939194"/>
                <a:ext cx="24510" cy="51742"/>
              </a:xfrm>
              <a:custGeom>
                <a:avLst/>
                <a:gdLst/>
                <a:ahLst/>
                <a:cxnLst/>
                <a:rect l="l" t="t" r="r" b="b"/>
                <a:pathLst>
                  <a:path w="36" h="76" extrusionOk="0">
                    <a:moveTo>
                      <a:pt x="27" y="76"/>
                    </a:moveTo>
                    <a:lnTo>
                      <a:pt x="0" y="72"/>
                    </a:lnTo>
                    <a:lnTo>
                      <a:pt x="9" y="0"/>
                    </a:lnTo>
                    <a:lnTo>
                      <a:pt x="36" y="3"/>
                    </a:lnTo>
                    <a:lnTo>
                      <a:pt x="27" y="7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23"/>
              <p:cNvSpPr/>
              <p:nvPr/>
            </p:nvSpPr>
            <p:spPr>
              <a:xfrm>
                <a:off x="6547911" y="1973235"/>
                <a:ext cx="61274" cy="160673"/>
              </a:xfrm>
              <a:custGeom>
                <a:avLst/>
                <a:gdLst/>
                <a:ahLst/>
                <a:cxnLst/>
                <a:rect l="l" t="t" r="r" b="b"/>
                <a:pathLst>
                  <a:path w="69" h="180" extrusionOk="0">
                    <a:moveTo>
                      <a:pt x="56" y="3"/>
                    </a:moveTo>
                    <a:cubicBezTo>
                      <a:pt x="49" y="2"/>
                      <a:pt x="49" y="2"/>
                      <a:pt x="49" y="2"/>
                    </a:cubicBezTo>
                    <a:cubicBezTo>
                      <a:pt x="48" y="2"/>
                      <a:pt x="48" y="2"/>
                      <a:pt x="48" y="2"/>
                    </a:cubicBezTo>
                    <a:cubicBezTo>
                      <a:pt x="34" y="0"/>
                      <a:pt x="34" y="0"/>
                      <a:pt x="34" y="0"/>
                    </a:cubicBezTo>
                    <a:cubicBezTo>
                      <a:pt x="17" y="14"/>
                      <a:pt x="17" y="14"/>
                      <a:pt x="17" y="14"/>
                    </a:cubicBezTo>
                    <a:cubicBezTo>
                      <a:pt x="1" y="159"/>
                      <a:pt x="1" y="159"/>
                      <a:pt x="1" y="159"/>
                    </a:cubicBezTo>
                    <a:cubicBezTo>
                      <a:pt x="0" y="168"/>
                      <a:pt x="5" y="175"/>
                      <a:pt x="14" y="176"/>
                    </a:cubicBezTo>
                    <a:cubicBezTo>
                      <a:pt x="28" y="178"/>
                      <a:pt x="28" y="178"/>
                      <a:pt x="28" y="178"/>
                    </a:cubicBezTo>
                    <a:cubicBezTo>
                      <a:pt x="35" y="179"/>
                      <a:pt x="35" y="179"/>
                      <a:pt x="35" y="179"/>
                    </a:cubicBezTo>
                    <a:cubicBezTo>
                      <a:pt x="43" y="180"/>
                      <a:pt x="51" y="173"/>
                      <a:pt x="52" y="165"/>
                    </a:cubicBezTo>
                    <a:cubicBezTo>
                      <a:pt x="69" y="20"/>
                      <a:pt x="69" y="20"/>
                      <a:pt x="69" y="20"/>
                    </a:cubicBezTo>
                    <a:cubicBezTo>
                      <a:pt x="56" y="3"/>
                      <a:pt x="56" y="3"/>
                      <a:pt x="56" y="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23"/>
              <p:cNvSpPr/>
              <p:nvPr/>
            </p:nvSpPr>
            <p:spPr>
              <a:xfrm>
                <a:off x="6521359" y="1732225"/>
                <a:ext cx="161354" cy="202203"/>
              </a:xfrm>
              <a:custGeom>
                <a:avLst/>
                <a:gdLst/>
                <a:ahLst/>
                <a:cxnLst/>
                <a:rect l="l" t="t" r="r" b="b"/>
                <a:pathLst>
                  <a:path w="181" h="227" extrusionOk="0">
                    <a:moveTo>
                      <a:pt x="175" y="122"/>
                    </a:moveTo>
                    <a:cubicBezTo>
                      <a:pt x="170" y="182"/>
                      <a:pt x="127" y="227"/>
                      <a:pt x="80" y="222"/>
                    </a:cubicBezTo>
                    <a:cubicBezTo>
                      <a:pt x="33" y="218"/>
                      <a:pt x="0" y="166"/>
                      <a:pt x="6" y="106"/>
                    </a:cubicBezTo>
                    <a:cubicBezTo>
                      <a:pt x="11" y="46"/>
                      <a:pt x="54" y="0"/>
                      <a:pt x="101" y="5"/>
                    </a:cubicBezTo>
                    <a:cubicBezTo>
                      <a:pt x="148" y="9"/>
                      <a:pt x="181" y="62"/>
                      <a:pt x="175" y="1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23"/>
              <p:cNvSpPr/>
              <p:nvPr/>
            </p:nvSpPr>
            <p:spPr>
              <a:xfrm>
                <a:off x="6502296" y="1708396"/>
                <a:ext cx="197438" cy="255987"/>
              </a:xfrm>
              <a:custGeom>
                <a:avLst/>
                <a:gdLst/>
                <a:ahLst/>
                <a:cxnLst/>
                <a:rect l="l" t="t" r="r" b="b"/>
                <a:pathLst>
                  <a:path w="221" h="287" extrusionOk="0">
                    <a:moveTo>
                      <a:pt x="192" y="69"/>
                    </a:moveTo>
                    <a:cubicBezTo>
                      <a:pt x="163" y="13"/>
                      <a:pt x="104" y="0"/>
                      <a:pt x="58" y="41"/>
                    </a:cubicBezTo>
                    <a:cubicBezTo>
                      <a:pt x="13" y="82"/>
                      <a:pt x="0" y="161"/>
                      <a:pt x="29" y="218"/>
                    </a:cubicBezTo>
                    <a:cubicBezTo>
                      <a:pt x="58" y="274"/>
                      <a:pt x="118" y="287"/>
                      <a:pt x="163" y="246"/>
                    </a:cubicBezTo>
                    <a:cubicBezTo>
                      <a:pt x="208" y="205"/>
                      <a:pt x="221" y="126"/>
                      <a:pt x="192" y="69"/>
                    </a:cubicBezTo>
                    <a:close/>
                    <a:moveTo>
                      <a:pt x="153" y="227"/>
                    </a:moveTo>
                    <a:cubicBezTo>
                      <a:pt x="116" y="260"/>
                      <a:pt x="68" y="250"/>
                      <a:pt x="44" y="204"/>
                    </a:cubicBezTo>
                    <a:cubicBezTo>
                      <a:pt x="21" y="158"/>
                      <a:pt x="31" y="93"/>
                      <a:pt x="68" y="60"/>
                    </a:cubicBezTo>
                    <a:cubicBezTo>
                      <a:pt x="105" y="27"/>
                      <a:pt x="154" y="37"/>
                      <a:pt x="177" y="83"/>
                    </a:cubicBezTo>
                    <a:cubicBezTo>
                      <a:pt x="201" y="129"/>
                      <a:pt x="190" y="194"/>
                      <a:pt x="153" y="2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23"/>
              <p:cNvSpPr/>
              <p:nvPr/>
            </p:nvSpPr>
            <p:spPr>
              <a:xfrm>
                <a:off x="6505019" y="2005233"/>
                <a:ext cx="101442" cy="123228"/>
              </a:xfrm>
              <a:custGeom>
                <a:avLst/>
                <a:gdLst/>
                <a:ahLst/>
                <a:cxnLst/>
                <a:rect l="l" t="t" r="r" b="b"/>
                <a:pathLst>
                  <a:path w="114" h="138" extrusionOk="0">
                    <a:moveTo>
                      <a:pt x="113" y="43"/>
                    </a:moveTo>
                    <a:cubicBezTo>
                      <a:pt x="112" y="50"/>
                      <a:pt x="103" y="52"/>
                      <a:pt x="100" y="53"/>
                    </a:cubicBezTo>
                    <a:cubicBezTo>
                      <a:pt x="100" y="53"/>
                      <a:pt x="100" y="53"/>
                      <a:pt x="100" y="53"/>
                    </a:cubicBezTo>
                    <a:cubicBezTo>
                      <a:pt x="99" y="53"/>
                      <a:pt x="100" y="53"/>
                      <a:pt x="99" y="53"/>
                    </a:cubicBezTo>
                    <a:cubicBezTo>
                      <a:pt x="99" y="54"/>
                      <a:pt x="100" y="55"/>
                      <a:pt x="103" y="58"/>
                    </a:cubicBezTo>
                    <a:cubicBezTo>
                      <a:pt x="106" y="61"/>
                      <a:pt x="109" y="65"/>
                      <a:pt x="108" y="73"/>
                    </a:cubicBezTo>
                    <a:cubicBezTo>
                      <a:pt x="108" y="76"/>
                      <a:pt x="106" y="78"/>
                      <a:pt x="104" y="79"/>
                    </a:cubicBezTo>
                    <a:cubicBezTo>
                      <a:pt x="100" y="82"/>
                      <a:pt x="95" y="83"/>
                      <a:pt x="95" y="83"/>
                    </a:cubicBezTo>
                    <a:cubicBezTo>
                      <a:pt x="95" y="83"/>
                      <a:pt x="95" y="83"/>
                      <a:pt x="95" y="83"/>
                    </a:cubicBezTo>
                    <a:cubicBezTo>
                      <a:pt x="96" y="84"/>
                      <a:pt x="106" y="89"/>
                      <a:pt x="103" y="100"/>
                    </a:cubicBezTo>
                    <a:cubicBezTo>
                      <a:pt x="101" y="111"/>
                      <a:pt x="85" y="110"/>
                      <a:pt x="85" y="111"/>
                    </a:cubicBezTo>
                    <a:cubicBezTo>
                      <a:pt x="85" y="111"/>
                      <a:pt x="89" y="113"/>
                      <a:pt x="92" y="116"/>
                    </a:cubicBezTo>
                    <a:cubicBezTo>
                      <a:pt x="93" y="118"/>
                      <a:pt x="94" y="121"/>
                      <a:pt x="92" y="124"/>
                    </a:cubicBezTo>
                    <a:cubicBezTo>
                      <a:pt x="89" y="130"/>
                      <a:pt x="79" y="133"/>
                      <a:pt x="72" y="135"/>
                    </a:cubicBezTo>
                    <a:cubicBezTo>
                      <a:pt x="71" y="135"/>
                      <a:pt x="70" y="135"/>
                      <a:pt x="69" y="136"/>
                    </a:cubicBezTo>
                    <a:cubicBezTo>
                      <a:pt x="68" y="136"/>
                      <a:pt x="68" y="136"/>
                      <a:pt x="68" y="136"/>
                    </a:cubicBezTo>
                    <a:cubicBezTo>
                      <a:pt x="67" y="136"/>
                      <a:pt x="67" y="136"/>
                      <a:pt x="67" y="136"/>
                    </a:cubicBezTo>
                    <a:cubicBezTo>
                      <a:pt x="50" y="138"/>
                      <a:pt x="26" y="137"/>
                      <a:pt x="15" y="127"/>
                    </a:cubicBezTo>
                    <a:cubicBezTo>
                      <a:pt x="11" y="123"/>
                      <a:pt x="11" y="111"/>
                      <a:pt x="14" y="104"/>
                    </a:cubicBezTo>
                    <a:cubicBezTo>
                      <a:pt x="0" y="94"/>
                      <a:pt x="3" y="71"/>
                      <a:pt x="12" y="67"/>
                    </a:cubicBezTo>
                    <a:cubicBezTo>
                      <a:pt x="0" y="47"/>
                      <a:pt x="7" y="37"/>
                      <a:pt x="17" y="33"/>
                    </a:cubicBezTo>
                    <a:cubicBezTo>
                      <a:pt x="14" y="14"/>
                      <a:pt x="26" y="2"/>
                      <a:pt x="33" y="0"/>
                    </a:cubicBezTo>
                    <a:cubicBezTo>
                      <a:pt x="41" y="0"/>
                      <a:pt x="54" y="3"/>
                      <a:pt x="73" y="10"/>
                    </a:cubicBezTo>
                    <a:cubicBezTo>
                      <a:pt x="73" y="10"/>
                      <a:pt x="73" y="10"/>
                      <a:pt x="73" y="10"/>
                    </a:cubicBezTo>
                    <a:cubicBezTo>
                      <a:pt x="73" y="10"/>
                      <a:pt x="73" y="11"/>
                      <a:pt x="74" y="11"/>
                    </a:cubicBezTo>
                    <a:cubicBezTo>
                      <a:pt x="76" y="12"/>
                      <a:pt x="86" y="15"/>
                      <a:pt x="88" y="17"/>
                    </a:cubicBezTo>
                    <a:cubicBezTo>
                      <a:pt x="105" y="24"/>
                      <a:pt x="114" y="36"/>
                      <a:pt x="113" y="43"/>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23"/>
              <p:cNvSpPr/>
              <p:nvPr/>
            </p:nvSpPr>
            <p:spPr>
              <a:xfrm>
                <a:off x="6539741" y="1976639"/>
                <a:ext cx="118462" cy="117101"/>
              </a:xfrm>
              <a:custGeom>
                <a:avLst/>
                <a:gdLst/>
                <a:ahLst/>
                <a:cxnLst/>
                <a:rect l="l" t="t" r="r" b="b"/>
                <a:pathLst>
                  <a:path w="133" h="131" extrusionOk="0">
                    <a:moveTo>
                      <a:pt x="133" y="86"/>
                    </a:moveTo>
                    <a:cubicBezTo>
                      <a:pt x="133" y="86"/>
                      <a:pt x="116" y="34"/>
                      <a:pt x="82" y="7"/>
                    </a:cubicBezTo>
                    <a:cubicBezTo>
                      <a:pt x="65" y="0"/>
                      <a:pt x="0" y="52"/>
                      <a:pt x="0" y="52"/>
                    </a:cubicBezTo>
                    <a:cubicBezTo>
                      <a:pt x="5" y="77"/>
                      <a:pt x="38" y="80"/>
                      <a:pt x="61" y="61"/>
                    </a:cubicBezTo>
                    <a:cubicBezTo>
                      <a:pt x="61" y="61"/>
                      <a:pt x="44" y="116"/>
                      <a:pt x="108" y="131"/>
                    </a:cubicBezTo>
                    <a:cubicBezTo>
                      <a:pt x="133" y="86"/>
                      <a:pt x="133" y="86"/>
                      <a:pt x="133" y="86"/>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23"/>
              <p:cNvSpPr/>
              <p:nvPr/>
            </p:nvSpPr>
            <p:spPr>
              <a:xfrm>
                <a:off x="6539741" y="2022935"/>
                <a:ext cx="60593" cy="51061"/>
              </a:xfrm>
              <a:custGeom>
                <a:avLst/>
                <a:gdLst/>
                <a:ahLst/>
                <a:cxnLst/>
                <a:rect l="l" t="t" r="r" b="b"/>
                <a:pathLst>
                  <a:path w="68" h="57" extrusionOk="0">
                    <a:moveTo>
                      <a:pt x="0" y="0"/>
                    </a:moveTo>
                    <a:cubicBezTo>
                      <a:pt x="0" y="6"/>
                      <a:pt x="3" y="12"/>
                      <a:pt x="8" y="16"/>
                    </a:cubicBezTo>
                    <a:cubicBezTo>
                      <a:pt x="13" y="20"/>
                      <a:pt x="19" y="22"/>
                      <a:pt x="26" y="23"/>
                    </a:cubicBezTo>
                    <a:cubicBezTo>
                      <a:pt x="26" y="23"/>
                      <a:pt x="27" y="23"/>
                      <a:pt x="28" y="23"/>
                    </a:cubicBezTo>
                    <a:cubicBezTo>
                      <a:pt x="33" y="23"/>
                      <a:pt x="39" y="22"/>
                      <a:pt x="44" y="20"/>
                    </a:cubicBezTo>
                    <a:cubicBezTo>
                      <a:pt x="49" y="19"/>
                      <a:pt x="53" y="17"/>
                      <a:pt x="57" y="15"/>
                    </a:cubicBezTo>
                    <a:cubicBezTo>
                      <a:pt x="56" y="19"/>
                      <a:pt x="56" y="24"/>
                      <a:pt x="57" y="28"/>
                    </a:cubicBezTo>
                    <a:cubicBezTo>
                      <a:pt x="57" y="29"/>
                      <a:pt x="57" y="31"/>
                      <a:pt x="57" y="32"/>
                    </a:cubicBezTo>
                    <a:cubicBezTo>
                      <a:pt x="57" y="32"/>
                      <a:pt x="57" y="32"/>
                      <a:pt x="57" y="32"/>
                    </a:cubicBezTo>
                    <a:cubicBezTo>
                      <a:pt x="57" y="32"/>
                      <a:pt x="57" y="32"/>
                      <a:pt x="57" y="32"/>
                    </a:cubicBezTo>
                    <a:cubicBezTo>
                      <a:pt x="57" y="34"/>
                      <a:pt x="57" y="36"/>
                      <a:pt x="58" y="38"/>
                    </a:cubicBezTo>
                    <a:cubicBezTo>
                      <a:pt x="58" y="38"/>
                      <a:pt x="58" y="38"/>
                      <a:pt x="58" y="38"/>
                    </a:cubicBezTo>
                    <a:cubicBezTo>
                      <a:pt x="58" y="38"/>
                      <a:pt x="58" y="38"/>
                      <a:pt x="58" y="38"/>
                    </a:cubicBezTo>
                    <a:cubicBezTo>
                      <a:pt x="59" y="41"/>
                      <a:pt x="59" y="43"/>
                      <a:pt x="60" y="46"/>
                    </a:cubicBezTo>
                    <a:cubicBezTo>
                      <a:pt x="62" y="50"/>
                      <a:pt x="64" y="54"/>
                      <a:pt x="67" y="57"/>
                    </a:cubicBezTo>
                    <a:cubicBezTo>
                      <a:pt x="68" y="57"/>
                      <a:pt x="68" y="56"/>
                      <a:pt x="68" y="55"/>
                    </a:cubicBezTo>
                    <a:cubicBezTo>
                      <a:pt x="53" y="34"/>
                      <a:pt x="61" y="9"/>
                      <a:pt x="61" y="9"/>
                    </a:cubicBezTo>
                    <a:cubicBezTo>
                      <a:pt x="51" y="17"/>
                      <a:pt x="40" y="22"/>
                      <a:pt x="29" y="22"/>
                    </a:cubicBezTo>
                    <a:cubicBezTo>
                      <a:pt x="15" y="22"/>
                      <a:pt x="3" y="14"/>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23"/>
              <p:cNvSpPr/>
              <p:nvPr/>
            </p:nvSpPr>
            <p:spPr>
              <a:xfrm>
                <a:off x="6533614" y="2097825"/>
                <a:ext cx="53785" cy="10893"/>
              </a:xfrm>
              <a:custGeom>
                <a:avLst/>
                <a:gdLst/>
                <a:ahLst/>
                <a:cxnLst/>
                <a:rect l="l" t="t" r="r" b="b"/>
                <a:pathLst>
                  <a:path w="60" h="12" extrusionOk="0">
                    <a:moveTo>
                      <a:pt x="0" y="0"/>
                    </a:moveTo>
                    <a:cubicBezTo>
                      <a:pt x="60" y="12"/>
                      <a:pt x="60" y="12"/>
                      <a:pt x="60" y="12"/>
                    </a:cubicBezTo>
                    <a:cubicBezTo>
                      <a:pt x="57" y="9"/>
                      <a:pt x="53" y="7"/>
                      <a:pt x="53" y="7"/>
                    </a:cubicBezTo>
                    <a:cubicBezTo>
                      <a:pt x="53" y="7"/>
                      <a:pt x="53" y="7"/>
                      <a:pt x="53" y="7"/>
                    </a:cubicBezTo>
                    <a:cubicBezTo>
                      <a:pt x="53" y="7"/>
                      <a:pt x="53" y="7"/>
                      <a:pt x="53" y="7"/>
                    </a:cubicBezTo>
                    <a:cubicBezTo>
                      <a:pt x="0" y="0"/>
                      <a:pt x="0" y="0"/>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23"/>
              <p:cNvSpPr/>
              <p:nvPr/>
            </p:nvSpPr>
            <p:spPr>
              <a:xfrm>
                <a:off x="6534295" y="2068549"/>
                <a:ext cx="63316" cy="10893"/>
              </a:xfrm>
              <a:custGeom>
                <a:avLst/>
                <a:gdLst/>
                <a:ahLst/>
                <a:cxnLst/>
                <a:rect l="l" t="t" r="r" b="b"/>
                <a:pathLst>
                  <a:path w="71" h="12" extrusionOk="0">
                    <a:moveTo>
                      <a:pt x="0" y="0"/>
                    </a:moveTo>
                    <a:cubicBezTo>
                      <a:pt x="62" y="12"/>
                      <a:pt x="62" y="12"/>
                      <a:pt x="62" y="12"/>
                    </a:cubicBezTo>
                    <a:cubicBezTo>
                      <a:pt x="62" y="12"/>
                      <a:pt x="67" y="11"/>
                      <a:pt x="71" y="8"/>
                    </a:cubicBezTo>
                    <a:cubicBezTo>
                      <a:pt x="71" y="8"/>
                      <a:pt x="71" y="8"/>
                      <a:pt x="71" y="8"/>
                    </a:cubicBezTo>
                    <a:cubicBezTo>
                      <a:pt x="0" y="0"/>
                      <a:pt x="0" y="0"/>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4" name="Google Shape;574;p23"/>
              <p:cNvSpPr/>
              <p:nvPr/>
            </p:nvSpPr>
            <p:spPr>
              <a:xfrm>
                <a:off x="6539741" y="2042678"/>
                <a:ext cx="51742" cy="14297"/>
              </a:xfrm>
              <a:custGeom>
                <a:avLst/>
                <a:gdLst/>
                <a:ahLst/>
                <a:cxnLst/>
                <a:rect l="l" t="t" r="r" b="b"/>
                <a:pathLst>
                  <a:path w="58" h="16" extrusionOk="0">
                    <a:moveTo>
                      <a:pt x="0" y="0"/>
                    </a:moveTo>
                    <a:cubicBezTo>
                      <a:pt x="58" y="16"/>
                      <a:pt x="58" y="16"/>
                      <a:pt x="58" y="16"/>
                    </a:cubicBezTo>
                    <a:cubicBezTo>
                      <a:pt x="58" y="16"/>
                      <a:pt x="58" y="16"/>
                      <a:pt x="58" y="16"/>
                    </a:cubicBezTo>
                    <a:cubicBezTo>
                      <a:pt x="58" y="15"/>
                      <a:pt x="57" y="11"/>
                      <a:pt x="57" y="10"/>
                    </a:cubicBezTo>
                    <a:cubicBezTo>
                      <a:pt x="57" y="10"/>
                      <a:pt x="57" y="10"/>
                      <a:pt x="57" y="10"/>
                    </a:cubicBezTo>
                    <a:cubicBezTo>
                      <a:pt x="0" y="0"/>
                      <a:pt x="0" y="0"/>
                      <a:pt x="0"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5" name="Google Shape;575;p23"/>
              <p:cNvSpPr/>
              <p:nvPr/>
            </p:nvSpPr>
            <p:spPr>
              <a:xfrm>
                <a:off x="6590803" y="2051529"/>
                <a:ext cx="681" cy="5447"/>
              </a:xfrm>
              <a:custGeom>
                <a:avLst/>
                <a:gdLst/>
                <a:ahLst/>
                <a:cxnLst/>
                <a:rect l="l" t="t" r="r" b="b"/>
                <a:pathLst>
                  <a:path w="1" h="6" extrusionOk="0">
                    <a:moveTo>
                      <a:pt x="1" y="6"/>
                    </a:moveTo>
                    <a:cubicBezTo>
                      <a:pt x="1" y="6"/>
                      <a:pt x="1" y="6"/>
                      <a:pt x="1" y="6"/>
                    </a:cubicBezTo>
                    <a:cubicBezTo>
                      <a:pt x="1" y="6"/>
                      <a:pt x="1" y="6"/>
                      <a:pt x="1" y="6"/>
                    </a:cubicBezTo>
                    <a:cubicBezTo>
                      <a:pt x="1" y="6"/>
                      <a:pt x="1" y="6"/>
                      <a:pt x="1" y="6"/>
                    </a:cubicBezTo>
                    <a:moveTo>
                      <a:pt x="0" y="0"/>
                    </a:moveTo>
                    <a:cubicBezTo>
                      <a:pt x="0" y="0"/>
                      <a:pt x="0" y="0"/>
                      <a:pt x="0" y="0"/>
                    </a:cubicBezTo>
                    <a:cubicBezTo>
                      <a:pt x="0" y="0"/>
                      <a:pt x="0" y="0"/>
                      <a:pt x="0" y="0"/>
                    </a:cubicBezTo>
                    <a:cubicBezTo>
                      <a:pt x="0" y="0"/>
                      <a:pt x="0" y="0"/>
                      <a:pt x="0" y="0"/>
                    </a:cubicBezTo>
                  </a:path>
                </a:pathLst>
              </a:custGeom>
              <a:solidFill>
                <a:srgbClr val="FF5C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23"/>
              <p:cNvSpPr/>
              <p:nvPr/>
            </p:nvSpPr>
            <p:spPr>
              <a:xfrm>
                <a:off x="6601015" y="2027700"/>
                <a:ext cx="411214" cy="510615"/>
              </a:xfrm>
              <a:custGeom>
                <a:avLst/>
                <a:gdLst/>
                <a:ahLst/>
                <a:cxnLst/>
                <a:rect l="l" t="t" r="r" b="b"/>
                <a:pathLst>
                  <a:path w="461" h="573" extrusionOk="0">
                    <a:moveTo>
                      <a:pt x="461" y="327"/>
                    </a:moveTo>
                    <a:cubicBezTo>
                      <a:pt x="460" y="330"/>
                      <a:pt x="459" y="335"/>
                      <a:pt x="457" y="341"/>
                    </a:cubicBezTo>
                    <a:cubicBezTo>
                      <a:pt x="449" y="366"/>
                      <a:pt x="433" y="417"/>
                      <a:pt x="412" y="464"/>
                    </a:cubicBezTo>
                    <a:cubicBezTo>
                      <a:pt x="403" y="484"/>
                      <a:pt x="393" y="503"/>
                      <a:pt x="382" y="520"/>
                    </a:cubicBezTo>
                    <a:cubicBezTo>
                      <a:pt x="362" y="551"/>
                      <a:pt x="340" y="573"/>
                      <a:pt x="316" y="573"/>
                    </a:cubicBezTo>
                    <a:cubicBezTo>
                      <a:pt x="241" y="571"/>
                      <a:pt x="0" y="276"/>
                      <a:pt x="0" y="276"/>
                    </a:cubicBezTo>
                    <a:cubicBezTo>
                      <a:pt x="16" y="169"/>
                      <a:pt x="98" y="52"/>
                      <a:pt x="98" y="52"/>
                    </a:cubicBezTo>
                    <a:cubicBezTo>
                      <a:pt x="280" y="277"/>
                      <a:pt x="280" y="277"/>
                      <a:pt x="280" y="277"/>
                    </a:cubicBezTo>
                    <a:cubicBezTo>
                      <a:pt x="280" y="277"/>
                      <a:pt x="349" y="24"/>
                      <a:pt x="382" y="11"/>
                    </a:cubicBezTo>
                    <a:cubicBezTo>
                      <a:pt x="383" y="10"/>
                      <a:pt x="383" y="10"/>
                      <a:pt x="384" y="10"/>
                    </a:cubicBezTo>
                    <a:cubicBezTo>
                      <a:pt x="417" y="0"/>
                      <a:pt x="452" y="59"/>
                      <a:pt x="452" y="59"/>
                    </a:cubicBezTo>
                    <a:cubicBezTo>
                      <a:pt x="456" y="181"/>
                      <a:pt x="456" y="181"/>
                      <a:pt x="456" y="181"/>
                    </a:cubicBezTo>
                    <a:cubicBezTo>
                      <a:pt x="459" y="261"/>
                      <a:pt x="459" y="261"/>
                      <a:pt x="459" y="261"/>
                    </a:cubicBezTo>
                    <a:cubicBezTo>
                      <a:pt x="461" y="327"/>
                      <a:pt x="461" y="327"/>
                      <a:pt x="461" y="327"/>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23"/>
              <p:cNvSpPr/>
              <p:nvPr/>
            </p:nvSpPr>
            <p:spPr>
              <a:xfrm>
                <a:off x="6904660" y="2201309"/>
                <a:ext cx="66040" cy="290029"/>
              </a:xfrm>
              <a:custGeom>
                <a:avLst/>
                <a:gdLst/>
                <a:ahLst/>
                <a:cxnLst/>
                <a:rect l="l" t="t" r="r" b="b"/>
                <a:pathLst>
                  <a:path w="74" h="325" extrusionOk="0">
                    <a:moveTo>
                      <a:pt x="42" y="0"/>
                    </a:moveTo>
                    <a:cubicBezTo>
                      <a:pt x="42" y="0"/>
                      <a:pt x="42" y="0"/>
                      <a:pt x="42" y="0"/>
                    </a:cubicBezTo>
                    <a:cubicBezTo>
                      <a:pt x="42" y="0"/>
                      <a:pt x="0" y="66"/>
                      <a:pt x="7" y="89"/>
                    </a:cubicBezTo>
                    <a:cubicBezTo>
                      <a:pt x="14" y="111"/>
                      <a:pt x="42" y="150"/>
                      <a:pt x="42" y="150"/>
                    </a:cubicBezTo>
                    <a:cubicBezTo>
                      <a:pt x="42" y="325"/>
                      <a:pt x="42" y="325"/>
                      <a:pt x="42" y="325"/>
                    </a:cubicBezTo>
                    <a:cubicBezTo>
                      <a:pt x="53" y="308"/>
                      <a:pt x="63" y="289"/>
                      <a:pt x="72" y="269"/>
                    </a:cubicBezTo>
                    <a:cubicBezTo>
                      <a:pt x="72" y="269"/>
                      <a:pt x="72" y="269"/>
                      <a:pt x="72" y="269"/>
                    </a:cubicBezTo>
                    <a:cubicBezTo>
                      <a:pt x="74" y="159"/>
                      <a:pt x="74" y="159"/>
                      <a:pt x="74" y="159"/>
                    </a:cubicBezTo>
                    <a:cubicBezTo>
                      <a:pt x="73" y="146"/>
                      <a:pt x="33" y="112"/>
                      <a:pt x="26" y="81"/>
                    </a:cubicBezTo>
                    <a:cubicBezTo>
                      <a:pt x="23" y="66"/>
                      <a:pt x="32" y="31"/>
                      <a:pt x="42" y="0"/>
                    </a:cubicBezTo>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23"/>
              <p:cNvSpPr/>
              <p:nvPr/>
            </p:nvSpPr>
            <p:spPr>
              <a:xfrm>
                <a:off x="6925085" y="1981405"/>
                <a:ext cx="442532" cy="590271"/>
              </a:xfrm>
              <a:custGeom>
                <a:avLst/>
                <a:gdLst/>
                <a:ahLst/>
                <a:cxnLst/>
                <a:rect l="l" t="t" r="r" b="b"/>
                <a:pathLst>
                  <a:path w="496" h="662" extrusionOk="0">
                    <a:moveTo>
                      <a:pt x="496" y="88"/>
                    </a:moveTo>
                    <a:cubicBezTo>
                      <a:pt x="461" y="323"/>
                      <a:pt x="461" y="323"/>
                      <a:pt x="461" y="323"/>
                    </a:cubicBezTo>
                    <a:cubicBezTo>
                      <a:pt x="461" y="322"/>
                      <a:pt x="461" y="322"/>
                      <a:pt x="461" y="322"/>
                    </a:cubicBezTo>
                    <a:cubicBezTo>
                      <a:pt x="461" y="322"/>
                      <a:pt x="461" y="322"/>
                      <a:pt x="461" y="322"/>
                    </a:cubicBezTo>
                    <a:cubicBezTo>
                      <a:pt x="460" y="321"/>
                      <a:pt x="460" y="321"/>
                      <a:pt x="460" y="321"/>
                    </a:cubicBezTo>
                    <a:cubicBezTo>
                      <a:pt x="440" y="448"/>
                      <a:pt x="440" y="448"/>
                      <a:pt x="440" y="448"/>
                    </a:cubicBezTo>
                    <a:cubicBezTo>
                      <a:pt x="440" y="451"/>
                      <a:pt x="440" y="451"/>
                      <a:pt x="440" y="451"/>
                    </a:cubicBezTo>
                    <a:cubicBezTo>
                      <a:pt x="455" y="595"/>
                      <a:pt x="455" y="595"/>
                      <a:pt x="455" y="595"/>
                    </a:cubicBezTo>
                    <a:cubicBezTo>
                      <a:pt x="455" y="595"/>
                      <a:pt x="214" y="662"/>
                      <a:pt x="47" y="595"/>
                    </a:cubicBezTo>
                    <a:cubicBezTo>
                      <a:pt x="47" y="572"/>
                      <a:pt x="47" y="572"/>
                      <a:pt x="47" y="572"/>
                    </a:cubicBezTo>
                    <a:cubicBezTo>
                      <a:pt x="49" y="516"/>
                      <a:pt x="49" y="516"/>
                      <a:pt x="49" y="516"/>
                    </a:cubicBezTo>
                    <a:cubicBezTo>
                      <a:pt x="51" y="406"/>
                      <a:pt x="51" y="406"/>
                      <a:pt x="51" y="406"/>
                    </a:cubicBezTo>
                    <a:cubicBezTo>
                      <a:pt x="50" y="393"/>
                      <a:pt x="10" y="359"/>
                      <a:pt x="3" y="328"/>
                    </a:cubicBezTo>
                    <a:cubicBezTo>
                      <a:pt x="0" y="313"/>
                      <a:pt x="9" y="278"/>
                      <a:pt x="19" y="247"/>
                    </a:cubicBezTo>
                    <a:cubicBezTo>
                      <a:pt x="28" y="219"/>
                      <a:pt x="37" y="196"/>
                      <a:pt x="37" y="196"/>
                    </a:cubicBezTo>
                    <a:cubicBezTo>
                      <a:pt x="19" y="63"/>
                      <a:pt x="19" y="63"/>
                      <a:pt x="19" y="63"/>
                    </a:cubicBezTo>
                    <a:cubicBezTo>
                      <a:pt x="20" y="62"/>
                      <a:pt x="20" y="62"/>
                      <a:pt x="21" y="62"/>
                    </a:cubicBezTo>
                    <a:cubicBezTo>
                      <a:pt x="38" y="56"/>
                      <a:pt x="178" y="4"/>
                      <a:pt x="247" y="1"/>
                    </a:cubicBezTo>
                    <a:cubicBezTo>
                      <a:pt x="297" y="0"/>
                      <a:pt x="397" y="42"/>
                      <a:pt x="453" y="68"/>
                    </a:cubicBezTo>
                    <a:cubicBezTo>
                      <a:pt x="454" y="68"/>
                      <a:pt x="454" y="68"/>
                      <a:pt x="454" y="68"/>
                    </a:cubicBezTo>
                    <a:cubicBezTo>
                      <a:pt x="454" y="68"/>
                      <a:pt x="454" y="68"/>
                      <a:pt x="454" y="68"/>
                    </a:cubicBezTo>
                    <a:cubicBezTo>
                      <a:pt x="479" y="80"/>
                      <a:pt x="496" y="88"/>
                      <a:pt x="496" y="88"/>
                    </a:cubicBezTo>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23"/>
              <p:cNvSpPr/>
              <p:nvPr/>
            </p:nvSpPr>
            <p:spPr>
              <a:xfrm>
                <a:off x="6888321" y="2511763"/>
                <a:ext cx="822429" cy="1230922"/>
              </a:xfrm>
              <a:custGeom>
                <a:avLst/>
                <a:gdLst/>
                <a:ahLst/>
                <a:cxnLst/>
                <a:rect l="l" t="t" r="r" b="b"/>
                <a:pathLst>
                  <a:path w="922" h="1380" extrusionOk="0">
                    <a:moveTo>
                      <a:pt x="7" y="256"/>
                    </a:moveTo>
                    <a:cubicBezTo>
                      <a:pt x="7" y="1338"/>
                      <a:pt x="7" y="1338"/>
                      <a:pt x="7" y="1338"/>
                    </a:cubicBezTo>
                    <a:cubicBezTo>
                      <a:pt x="7" y="1338"/>
                      <a:pt x="81" y="1380"/>
                      <a:pt x="214" y="1380"/>
                    </a:cubicBezTo>
                    <a:cubicBezTo>
                      <a:pt x="348" y="1380"/>
                      <a:pt x="428" y="1368"/>
                      <a:pt x="428" y="1368"/>
                    </a:cubicBezTo>
                    <a:cubicBezTo>
                      <a:pt x="324" y="356"/>
                      <a:pt x="324" y="356"/>
                      <a:pt x="324" y="356"/>
                    </a:cubicBezTo>
                    <a:cubicBezTo>
                      <a:pt x="538" y="1366"/>
                      <a:pt x="538" y="1366"/>
                      <a:pt x="538" y="1366"/>
                    </a:cubicBezTo>
                    <a:cubicBezTo>
                      <a:pt x="538" y="1366"/>
                      <a:pt x="653" y="1354"/>
                      <a:pt x="743" y="1332"/>
                    </a:cubicBezTo>
                    <a:cubicBezTo>
                      <a:pt x="834" y="1310"/>
                      <a:pt x="922" y="1248"/>
                      <a:pt x="922" y="1248"/>
                    </a:cubicBezTo>
                    <a:cubicBezTo>
                      <a:pt x="600" y="208"/>
                      <a:pt x="600" y="208"/>
                      <a:pt x="600" y="208"/>
                    </a:cubicBezTo>
                    <a:cubicBezTo>
                      <a:pt x="566" y="75"/>
                      <a:pt x="484" y="3"/>
                      <a:pt x="480" y="0"/>
                    </a:cubicBezTo>
                    <a:cubicBezTo>
                      <a:pt x="480" y="0"/>
                      <a:pt x="480" y="0"/>
                      <a:pt x="480" y="0"/>
                    </a:cubicBezTo>
                    <a:cubicBezTo>
                      <a:pt x="88" y="0"/>
                      <a:pt x="88" y="0"/>
                      <a:pt x="88" y="0"/>
                    </a:cubicBezTo>
                    <a:cubicBezTo>
                      <a:pt x="88" y="0"/>
                      <a:pt x="0" y="143"/>
                      <a:pt x="7" y="25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23"/>
              <p:cNvSpPr/>
              <p:nvPr/>
            </p:nvSpPr>
            <p:spPr>
              <a:xfrm>
                <a:off x="7078269" y="1878601"/>
                <a:ext cx="125271" cy="239648"/>
              </a:xfrm>
              <a:custGeom>
                <a:avLst/>
                <a:gdLst/>
                <a:ahLst/>
                <a:cxnLst/>
                <a:rect l="l" t="t" r="r" b="b"/>
                <a:pathLst>
                  <a:path w="140" h="269" extrusionOk="0">
                    <a:moveTo>
                      <a:pt x="0" y="142"/>
                    </a:moveTo>
                    <a:cubicBezTo>
                      <a:pt x="0" y="159"/>
                      <a:pt x="0" y="233"/>
                      <a:pt x="37" y="269"/>
                    </a:cubicBezTo>
                    <a:cubicBezTo>
                      <a:pt x="110" y="236"/>
                      <a:pt x="139" y="123"/>
                      <a:pt x="139" y="123"/>
                    </a:cubicBezTo>
                    <a:cubicBezTo>
                      <a:pt x="139" y="118"/>
                      <a:pt x="139" y="118"/>
                      <a:pt x="139" y="118"/>
                    </a:cubicBezTo>
                    <a:cubicBezTo>
                      <a:pt x="140" y="29"/>
                      <a:pt x="140" y="29"/>
                      <a:pt x="140" y="29"/>
                    </a:cubicBezTo>
                    <a:cubicBezTo>
                      <a:pt x="139" y="11"/>
                      <a:pt x="15" y="0"/>
                      <a:pt x="15" y="0"/>
                    </a:cubicBezTo>
                    <a:cubicBezTo>
                      <a:pt x="0" y="142"/>
                      <a:pt x="0" y="142"/>
                      <a:pt x="0" y="142"/>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23"/>
              <p:cNvSpPr/>
              <p:nvPr/>
            </p:nvSpPr>
            <p:spPr>
              <a:xfrm>
                <a:off x="7203540" y="1907876"/>
                <a:ext cx="0" cy="22467"/>
              </a:xfrm>
              <a:custGeom>
                <a:avLst/>
                <a:gdLst/>
                <a:ahLst/>
                <a:cxnLst/>
                <a:rect l="l" t="t" r="r" b="b"/>
                <a:pathLst>
                  <a:path w="120000" h="25" extrusionOk="0">
                    <a:moveTo>
                      <a:pt x="0" y="0"/>
                    </a:moveTo>
                    <a:cubicBezTo>
                      <a:pt x="0" y="0"/>
                      <a:pt x="0" y="0"/>
                      <a:pt x="0" y="0"/>
                    </a:cubicBezTo>
                    <a:cubicBezTo>
                      <a:pt x="0" y="25"/>
                      <a:pt x="0" y="25"/>
                      <a:pt x="0" y="25"/>
                    </a:cubicBezTo>
                    <a:cubicBezTo>
                      <a:pt x="0" y="25"/>
                      <a:pt x="0" y="25"/>
                      <a:pt x="0" y="25"/>
                    </a:cubicBezTo>
                    <a:cubicBezTo>
                      <a:pt x="0" y="0"/>
                      <a:pt x="0" y="0"/>
                      <a:pt x="0" y="0"/>
                    </a:cubicBezTo>
                  </a:path>
                </a:pathLst>
              </a:custGeom>
              <a:solidFill>
                <a:srgbClr val="2728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23"/>
              <p:cNvSpPr/>
              <p:nvPr/>
            </p:nvSpPr>
            <p:spPr>
              <a:xfrm>
                <a:off x="7086439" y="1907876"/>
                <a:ext cx="117101" cy="61274"/>
              </a:xfrm>
              <a:custGeom>
                <a:avLst/>
                <a:gdLst/>
                <a:ahLst/>
                <a:cxnLst/>
                <a:rect l="l" t="t" r="r" b="b"/>
                <a:pathLst>
                  <a:path w="131" h="69" extrusionOk="0">
                    <a:moveTo>
                      <a:pt x="131" y="0"/>
                    </a:moveTo>
                    <a:cubicBezTo>
                      <a:pt x="100" y="30"/>
                      <a:pt x="51" y="64"/>
                      <a:pt x="11" y="64"/>
                    </a:cubicBezTo>
                    <a:cubicBezTo>
                      <a:pt x="7" y="64"/>
                      <a:pt x="4" y="63"/>
                      <a:pt x="1" y="63"/>
                    </a:cubicBezTo>
                    <a:cubicBezTo>
                      <a:pt x="0" y="64"/>
                      <a:pt x="0" y="64"/>
                      <a:pt x="0" y="64"/>
                    </a:cubicBezTo>
                    <a:cubicBezTo>
                      <a:pt x="0" y="64"/>
                      <a:pt x="14" y="69"/>
                      <a:pt x="35" y="69"/>
                    </a:cubicBezTo>
                    <a:cubicBezTo>
                      <a:pt x="61" y="69"/>
                      <a:pt x="98" y="61"/>
                      <a:pt x="131" y="25"/>
                    </a:cubicBezTo>
                    <a:cubicBezTo>
                      <a:pt x="131" y="0"/>
                      <a:pt x="131" y="0"/>
                      <a:pt x="131"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23"/>
              <p:cNvSpPr/>
              <p:nvPr/>
            </p:nvSpPr>
            <p:spPr>
              <a:xfrm>
                <a:off x="7004741" y="1678440"/>
                <a:ext cx="240330" cy="294795"/>
              </a:xfrm>
              <a:custGeom>
                <a:avLst/>
                <a:gdLst/>
                <a:ahLst/>
                <a:cxnLst/>
                <a:rect l="l" t="t" r="r" b="b"/>
                <a:pathLst>
                  <a:path w="270" h="330" extrusionOk="0">
                    <a:moveTo>
                      <a:pt x="2" y="168"/>
                    </a:moveTo>
                    <a:cubicBezTo>
                      <a:pt x="1" y="175"/>
                      <a:pt x="1" y="181"/>
                      <a:pt x="0" y="187"/>
                    </a:cubicBezTo>
                    <a:cubicBezTo>
                      <a:pt x="0" y="208"/>
                      <a:pt x="0" y="224"/>
                      <a:pt x="2" y="230"/>
                    </a:cubicBezTo>
                    <a:cubicBezTo>
                      <a:pt x="20" y="271"/>
                      <a:pt x="66" y="316"/>
                      <a:pt x="90" y="319"/>
                    </a:cubicBezTo>
                    <a:cubicBezTo>
                      <a:pt x="142" y="330"/>
                      <a:pt x="215" y="270"/>
                      <a:pt x="244" y="236"/>
                    </a:cubicBezTo>
                    <a:cubicBezTo>
                      <a:pt x="262" y="215"/>
                      <a:pt x="270" y="166"/>
                      <a:pt x="264" y="116"/>
                    </a:cubicBezTo>
                    <a:cubicBezTo>
                      <a:pt x="260" y="85"/>
                      <a:pt x="255" y="81"/>
                      <a:pt x="252" y="69"/>
                    </a:cubicBezTo>
                    <a:cubicBezTo>
                      <a:pt x="252" y="69"/>
                      <a:pt x="243" y="18"/>
                      <a:pt x="142" y="6"/>
                    </a:cubicBezTo>
                    <a:cubicBezTo>
                      <a:pt x="91" y="0"/>
                      <a:pt x="40" y="12"/>
                      <a:pt x="27" y="40"/>
                    </a:cubicBezTo>
                    <a:cubicBezTo>
                      <a:pt x="14" y="68"/>
                      <a:pt x="5" y="124"/>
                      <a:pt x="2" y="168"/>
                    </a:cubicBezTo>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23"/>
              <p:cNvSpPr/>
              <p:nvPr/>
            </p:nvSpPr>
            <p:spPr>
              <a:xfrm>
                <a:off x="7145670" y="1845241"/>
                <a:ext cx="43572" cy="21786"/>
              </a:xfrm>
              <a:custGeom>
                <a:avLst/>
                <a:gdLst/>
                <a:ahLst/>
                <a:cxnLst/>
                <a:rect l="l" t="t" r="r" b="b"/>
                <a:pathLst>
                  <a:path w="49" h="24" extrusionOk="0">
                    <a:moveTo>
                      <a:pt x="26" y="0"/>
                    </a:moveTo>
                    <a:cubicBezTo>
                      <a:pt x="25" y="0"/>
                      <a:pt x="24" y="0"/>
                      <a:pt x="23" y="0"/>
                    </a:cubicBezTo>
                    <a:cubicBezTo>
                      <a:pt x="10" y="1"/>
                      <a:pt x="0" y="14"/>
                      <a:pt x="0" y="14"/>
                    </a:cubicBezTo>
                    <a:cubicBezTo>
                      <a:pt x="0" y="14"/>
                      <a:pt x="11" y="24"/>
                      <a:pt x="23" y="24"/>
                    </a:cubicBezTo>
                    <a:cubicBezTo>
                      <a:pt x="24" y="24"/>
                      <a:pt x="25" y="24"/>
                      <a:pt x="25" y="24"/>
                    </a:cubicBezTo>
                    <a:cubicBezTo>
                      <a:pt x="39" y="22"/>
                      <a:pt x="49" y="10"/>
                      <a:pt x="49" y="10"/>
                    </a:cubicBezTo>
                    <a:cubicBezTo>
                      <a:pt x="49" y="10"/>
                      <a:pt x="38" y="0"/>
                      <a:pt x="26"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5" name="Google Shape;585;p23"/>
              <p:cNvSpPr/>
              <p:nvPr/>
            </p:nvSpPr>
            <p:spPr>
              <a:xfrm>
                <a:off x="7004741" y="1828220"/>
                <a:ext cx="15659" cy="17020"/>
              </a:xfrm>
              <a:custGeom>
                <a:avLst/>
                <a:gdLst/>
                <a:ahLst/>
                <a:cxnLst/>
                <a:rect l="l" t="t" r="r" b="b"/>
                <a:pathLst>
                  <a:path w="18" h="19" extrusionOk="0">
                    <a:moveTo>
                      <a:pt x="2" y="0"/>
                    </a:moveTo>
                    <a:cubicBezTo>
                      <a:pt x="2" y="0"/>
                      <a:pt x="2" y="0"/>
                      <a:pt x="2" y="0"/>
                    </a:cubicBezTo>
                    <a:cubicBezTo>
                      <a:pt x="1" y="7"/>
                      <a:pt x="1" y="13"/>
                      <a:pt x="0" y="19"/>
                    </a:cubicBezTo>
                    <a:cubicBezTo>
                      <a:pt x="1" y="19"/>
                      <a:pt x="2" y="19"/>
                      <a:pt x="3" y="19"/>
                    </a:cubicBezTo>
                    <a:cubicBezTo>
                      <a:pt x="11" y="19"/>
                      <a:pt x="18" y="15"/>
                      <a:pt x="18" y="15"/>
                    </a:cubicBezTo>
                    <a:cubicBezTo>
                      <a:pt x="18" y="15"/>
                      <a:pt x="12" y="4"/>
                      <a:pt x="2" y="0"/>
                    </a:cubicBezTo>
                    <a:cubicBezTo>
                      <a:pt x="2" y="0"/>
                      <a:pt x="2" y="0"/>
                      <a:pt x="2"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6" name="Google Shape;586;p23"/>
              <p:cNvSpPr/>
              <p:nvPr/>
            </p:nvSpPr>
            <p:spPr>
              <a:xfrm>
                <a:off x="7028569" y="1805073"/>
                <a:ext cx="25191" cy="44934"/>
              </a:xfrm>
              <a:custGeom>
                <a:avLst/>
                <a:gdLst/>
                <a:ahLst/>
                <a:cxnLst/>
                <a:rect l="l" t="t" r="r" b="b"/>
                <a:pathLst>
                  <a:path w="28" h="50" extrusionOk="0">
                    <a:moveTo>
                      <a:pt x="0" y="0"/>
                    </a:moveTo>
                    <a:cubicBezTo>
                      <a:pt x="18" y="2"/>
                      <a:pt x="18" y="2"/>
                      <a:pt x="18" y="2"/>
                    </a:cubicBezTo>
                    <a:cubicBezTo>
                      <a:pt x="24" y="3"/>
                      <a:pt x="28" y="14"/>
                      <a:pt x="27" y="27"/>
                    </a:cubicBezTo>
                    <a:cubicBezTo>
                      <a:pt x="25" y="40"/>
                      <a:pt x="19" y="50"/>
                      <a:pt x="13" y="49"/>
                    </a:cubicBezTo>
                    <a:cubicBezTo>
                      <a:pt x="7" y="48"/>
                      <a:pt x="3" y="37"/>
                      <a:pt x="5" y="24"/>
                    </a:cubicBezTo>
                    <a:cubicBezTo>
                      <a:pt x="5" y="19"/>
                      <a:pt x="7" y="14"/>
                      <a:pt x="9" y="10"/>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7" name="Google Shape;587;p23"/>
              <p:cNvSpPr/>
              <p:nvPr/>
            </p:nvSpPr>
            <p:spPr>
              <a:xfrm>
                <a:off x="7097332" y="1749245"/>
                <a:ext cx="61274" cy="64678"/>
              </a:xfrm>
              <a:custGeom>
                <a:avLst/>
                <a:gdLst/>
                <a:ahLst/>
                <a:cxnLst/>
                <a:rect l="l" t="t" r="r" b="b"/>
                <a:pathLst>
                  <a:path w="69" h="73" extrusionOk="0">
                    <a:moveTo>
                      <a:pt x="0" y="45"/>
                    </a:moveTo>
                    <a:cubicBezTo>
                      <a:pt x="0" y="45"/>
                      <a:pt x="41" y="31"/>
                      <a:pt x="69" y="73"/>
                    </a:cubicBezTo>
                    <a:cubicBezTo>
                      <a:pt x="69" y="73"/>
                      <a:pt x="42" y="0"/>
                      <a:pt x="0"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8" name="Google Shape;588;p23"/>
              <p:cNvSpPr/>
              <p:nvPr/>
            </p:nvSpPr>
            <p:spPr>
              <a:xfrm>
                <a:off x="7010868" y="1752649"/>
                <a:ext cx="49019" cy="48338"/>
              </a:xfrm>
              <a:custGeom>
                <a:avLst/>
                <a:gdLst/>
                <a:ahLst/>
                <a:cxnLst/>
                <a:rect l="l" t="t" r="r" b="b"/>
                <a:pathLst>
                  <a:path w="55" h="54" extrusionOk="0">
                    <a:moveTo>
                      <a:pt x="55" y="38"/>
                    </a:moveTo>
                    <a:cubicBezTo>
                      <a:pt x="55" y="38"/>
                      <a:pt x="23" y="25"/>
                      <a:pt x="0" y="54"/>
                    </a:cubicBezTo>
                    <a:cubicBezTo>
                      <a:pt x="0" y="54"/>
                      <a:pt x="26" y="0"/>
                      <a:pt x="55"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9" name="Google Shape;589;p23"/>
              <p:cNvSpPr/>
              <p:nvPr/>
            </p:nvSpPr>
            <p:spPr>
              <a:xfrm>
                <a:off x="7228049" y="1789414"/>
                <a:ext cx="66040" cy="129356"/>
              </a:xfrm>
              <a:custGeom>
                <a:avLst/>
                <a:gdLst/>
                <a:ahLst/>
                <a:cxnLst/>
                <a:rect l="l" t="t" r="r" b="b"/>
                <a:pathLst>
                  <a:path w="74" h="145" extrusionOk="0">
                    <a:moveTo>
                      <a:pt x="4" y="41"/>
                    </a:moveTo>
                    <a:cubicBezTo>
                      <a:pt x="4" y="41"/>
                      <a:pt x="21" y="0"/>
                      <a:pt x="48" y="3"/>
                    </a:cubicBezTo>
                    <a:cubicBezTo>
                      <a:pt x="74" y="6"/>
                      <a:pt x="58" y="145"/>
                      <a:pt x="0" y="85"/>
                    </a:cubicBezTo>
                    <a:lnTo>
                      <a:pt x="4" y="41"/>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0" name="Google Shape;590;p23"/>
              <p:cNvSpPr/>
              <p:nvPr/>
            </p:nvSpPr>
            <p:spPr>
              <a:xfrm>
                <a:off x="7234857" y="1819370"/>
                <a:ext cx="33360" cy="27233"/>
              </a:xfrm>
              <a:custGeom>
                <a:avLst/>
                <a:gdLst/>
                <a:ahLst/>
                <a:cxnLst/>
                <a:rect l="l" t="t" r="r" b="b"/>
                <a:pathLst>
                  <a:path w="38" h="30" extrusionOk="0">
                    <a:moveTo>
                      <a:pt x="1" y="30"/>
                    </a:moveTo>
                    <a:cubicBezTo>
                      <a:pt x="2" y="30"/>
                      <a:pt x="3" y="30"/>
                      <a:pt x="3" y="29"/>
                    </a:cubicBezTo>
                    <a:cubicBezTo>
                      <a:pt x="3" y="29"/>
                      <a:pt x="6" y="19"/>
                      <a:pt x="13" y="17"/>
                    </a:cubicBezTo>
                    <a:cubicBezTo>
                      <a:pt x="16" y="16"/>
                      <a:pt x="19" y="17"/>
                      <a:pt x="23" y="20"/>
                    </a:cubicBezTo>
                    <a:cubicBezTo>
                      <a:pt x="24" y="20"/>
                      <a:pt x="25" y="20"/>
                      <a:pt x="25" y="20"/>
                    </a:cubicBezTo>
                    <a:cubicBezTo>
                      <a:pt x="26" y="19"/>
                      <a:pt x="26" y="18"/>
                      <a:pt x="25" y="17"/>
                    </a:cubicBezTo>
                    <a:cubicBezTo>
                      <a:pt x="20" y="14"/>
                      <a:pt x="16" y="13"/>
                      <a:pt x="12" y="14"/>
                    </a:cubicBezTo>
                    <a:cubicBezTo>
                      <a:pt x="11" y="14"/>
                      <a:pt x="10" y="15"/>
                      <a:pt x="9" y="15"/>
                    </a:cubicBezTo>
                    <a:cubicBezTo>
                      <a:pt x="14" y="8"/>
                      <a:pt x="20" y="4"/>
                      <a:pt x="25" y="4"/>
                    </a:cubicBezTo>
                    <a:cubicBezTo>
                      <a:pt x="28" y="5"/>
                      <a:pt x="31" y="7"/>
                      <a:pt x="33" y="11"/>
                    </a:cubicBezTo>
                    <a:cubicBezTo>
                      <a:pt x="34" y="14"/>
                      <a:pt x="35" y="17"/>
                      <a:pt x="35" y="17"/>
                    </a:cubicBezTo>
                    <a:cubicBezTo>
                      <a:pt x="35" y="17"/>
                      <a:pt x="36" y="18"/>
                      <a:pt x="37" y="18"/>
                    </a:cubicBezTo>
                    <a:cubicBezTo>
                      <a:pt x="38" y="18"/>
                      <a:pt x="38" y="17"/>
                      <a:pt x="38" y="16"/>
                    </a:cubicBezTo>
                    <a:cubicBezTo>
                      <a:pt x="38" y="15"/>
                      <a:pt x="36" y="3"/>
                      <a:pt x="26" y="1"/>
                    </a:cubicBezTo>
                    <a:cubicBezTo>
                      <a:pt x="16" y="0"/>
                      <a:pt x="4" y="12"/>
                      <a:pt x="0" y="28"/>
                    </a:cubicBezTo>
                    <a:cubicBezTo>
                      <a:pt x="0" y="29"/>
                      <a:pt x="0" y="30"/>
                      <a:pt x="1" y="30"/>
                    </a:cubicBez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1" name="Google Shape;591;p23"/>
              <p:cNvSpPr/>
              <p:nvPr/>
            </p:nvSpPr>
            <p:spPr>
              <a:xfrm>
                <a:off x="6982954" y="1615124"/>
                <a:ext cx="307050" cy="194714"/>
              </a:xfrm>
              <a:custGeom>
                <a:avLst/>
                <a:gdLst/>
                <a:ahLst/>
                <a:cxnLst/>
                <a:rect l="l" t="t" r="r" b="b"/>
                <a:pathLst>
                  <a:path w="344" h="218" extrusionOk="0">
                    <a:moveTo>
                      <a:pt x="38" y="175"/>
                    </a:moveTo>
                    <a:cubicBezTo>
                      <a:pt x="38" y="175"/>
                      <a:pt x="93" y="160"/>
                      <a:pt x="116" y="109"/>
                    </a:cubicBezTo>
                    <a:cubicBezTo>
                      <a:pt x="116" y="109"/>
                      <a:pt x="163" y="212"/>
                      <a:pt x="290" y="218"/>
                    </a:cubicBezTo>
                    <a:cubicBezTo>
                      <a:pt x="290" y="218"/>
                      <a:pt x="293" y="164"/>
                      <a:pt x="344" y="175"/>
                    </a:cubicBezTo>
                    <a:cubicBezTo>
                      <a:pt x="344" y="175"/>
                      <a:pt x="340" y="87"/>
                      <a:pt x="280" y="44"/>
                    </a:cubicBezTo>
                    <a:cubicBezTo>
                      <a:pt x="219" y="0"/>
                      <a:pt x="137" y="38"/>
                      <a:pt x="137" y="38"/>
                    </a:cubicBezTo>
                    <a:cubicBezTo>
                      <a:pt x="137" y="38"/>
                      <a:pt x="120" y="18"/>
                      <a:pt x="75" y="35"/>
                    </a:cubicBezTo>
                    <a:cubicBezTo>
                      <a:pt x="30" y="52"/>
                      <a:pt x="0" y="177"/>
                      <a:pt x="0" y="177"/>
                    </a:cubicBezTo>
                    <a:cubicBezTo>
                      <a:pt x="0" y="177"/>
                      <a:pt x="24" y="180"/>
                      <a:pt x="38" y="17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2" name="Google Shape;592;p23"/>
              <p:cNvSpPr/>
              <p:nvPr/>
            </p:nvSpPr>
            <p:spPr>
              <a:xfrm>
                <a:off x="7394850" y="2367429"/>
                <a:ext cx="39487" cy="211054"/>
              </a:xfrm>
              <a:custGeom>
                <a:avLst/>
                <a:gdLst/>
                <a:ahLst/>
                <a:cxnLst/>
                <a:rect l="l" t="t" r="r" b="b"/>
                <a:pathLst>
                  <a:path w="44" h="237" extrusionOk="0">
                    <a:moveTo>
                      <a:pt x="0" y="119"/>
                    </a:moveTo>
                    <a:cubicBezTo>
                      <a:pt x="0" y="184"/>
                      <a:pt x="16" y="237"/>
                      <a:pt x="16" y="237"/>
                    </a:cubicBezTo>
                    <a:cubicBezTo>
                      <a:pt x="16" y="237"/>
                      <a:pt x="44" y="184"/>
                      <a:pt x="44" y="119"/>
                    </a:cubicBezTo>
                    <a:cubicBezTo>
                      <a:pt x="44" y="53"/>
                      <a:pt x="22" y="0"/>
                      <a:pt x="22" y="0"/>
                    </a:cubicBezTo>
                    <a:cubicBezTo>
                      <a:pt x="22" y="0"/>
                      <a:pt x="0" y="53"/>
                      <a:pt x="0" y="119"/>
                    </a:cubicBezTo>
                    <a:close/>
                  </a:path>
                </a:pathLst>
              </a:custGeom>
              <a:solidFill>
                <a:srgbClr val="27314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3" name="Google Shape;593;p23"/>
              <p:cNvSpPr/>
              <p:nvPr/>
            </p:nvSpPr>
            <p:spPr>
              <a:xfrm>
                <a:off x="7071461" y="2201990"/>
                <a:ext cx="322709" cy="447298"/>
              </a:xfrm>
              <a:custGeom>
                <a:avLst/>
                <a:gdLst/>
                <a:ahLst/>
                <a:cxnLst/>
                <a:rect l="l" t="t" r="r" b="b"/>
                <a:pathLst>
                  <a:path w="362" h="501" extrusionOk="0">
                    <a:moveTo>
                      <a:pt x="19" y="25"/>
                    </a:moveTo>
                    <a:cubicBezTo>
                      <a:pt x="312" y="0"/>
                      <a:pt x="312" y="0"/>
                      <a:pt x="312" y="0"/>
                    </a:cubicBezTo>
                    <a:cubicBezTo>
                      <a:pt x="319" y="1"/>
                      <a:pt x="325" y="7"/>
                      <a:pt x="326" y="15"/>
                    </a:cubicBezTo>
                    <a:cubicBezTo>
                      <a:pt x="361" y="459"/>
                      <a:pt x="361" y="459"/>
                      <a:pt x="361" y="459"/>
                    </a:cubicBezTo>
                    <a:cubicBezTo>
                      <a:pt x="362" y="469"/>
                      <a:pt x="353" y="477"/>
                      <a:pt x="343" y="476"/>
                    </a:cubicBezTo>
                    <a:cubicBezTo>
                      <a:pt x="50" y="501"/>
                      <a:pt x="50" y="501"/>
                      <a:pt x="50" y="501"/>
                    </a:cubicBezTo>
                    <a:cubicBezTo>
                      <a:pt x="42" y="500"/>
                      <a:pt x="36" y="494"/>
                      <a:pt x="36" y="486"/>
                    </a:cubicBezTo>
                    <a:cubicBezTo>
                      <a:pt x="1" y="43"/>
                      <a:pt x="1" y="43"/>
                      <a:pt x="1" y="43"/>
                    </a:cubicBezTo>
                    <a:cubicBezTo>
                      <a:pt x="0" y="33"/>
                      <a:pt x="9" y="24"/>
                      <a:pt x="19" y="25"/>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4" name="Google Shape;594;p23"/>
              <p:cNvSpPr/>
              <p:nvPr/>
            </p:nvSpPr>
            <p:spPr>
              <a:xfrm>
                <a:off x="7197413" y="2319091"/>
                <a:ext cx="70800" cy="72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5" name="Google Shape;595;p23"/>
              <p:cNvSpPr/>
              <p:nvPr/>
            </p:nvSpPr>
            <p:spPr>
              <a:xfrm>
                <a:off x="7270941" y="2312283"/>
                <a:ext cx="171567" cy="204927"/>
              </a:xfrm>
              <a:custGeom>
                <a:avLst/>
                <a:gdLst/>
                <a:ahLst/>
                <a:cxnLst/>
                <a:rect l="l" t="t" r="r" b="b"/>
                <a:pathLst>
                  <a:path w="192" h="230" extrusionOk="0">
                    <a:moveTo>
                      <a:pt x="128" y="230"/>
                    </a:moveTo>
                    <a:cubicBezTo>
                      <a:pt x="146" y="224"/>
                      <a:pt x="174" y="212"/>
                      <a:pt x="180" y="189"/>
                    </a:cubicBezTo>
                    <a:cubicBezTo>
                      <a:pt x="190" y="155"/>
                      <a:pt x="192" y="61"/>
                      <a:pt x="174" y="45"/>
                    </a:cubicBezTo>
                    <a:cubicBezTo>
                      <a:pt x="156" y="29"/>
                      <a:pt x="27" y="0"/>
                      <a:pt x="27" y="0"/>
                    </a:cubicBezTo>
                    <a:cubicBezTo>
                      <a:pt x="27" y="0"/>
                      <a:pt x="21" y="26"/>
                      <a:pt x="45" y="36"/>
                    </a:cubicBezTo>
                    <a:cubicBezTo>
                      <a:pt x="69" y="45"/>
                      <a:pt x="133" y="64"/>
                      <a:pt x="133" y="64"/>
                    </a:cubicBezTo>
                    <a:cubicBezTo>
                      <a:pt x="3" y="59"/>
                      <a:pt x="3" y="59"/>
                      <a:pt x="3" y="59"/>
                    </a:cubicBezTo>
                    <a:cubicBezTo>
                      <a:pt x="3" y="59"/>
                      <a:pt x="0" y="77"/>
                      <a:pt x="15" y="86"/>
                    </a:cubicBezTo>
                    <a:cubicBezTo>
                      <a:pt x="30" y="95"/>
                      <a:pt x="116" y="97"/>
                      <a:pt x="116" y="97"/>
                    </a:cubicBezTo>
                    <a:cubicBezTo>
                      <a:pt x="10" y="95"/>
                      <a:pt x="10" y="95"/>
                      <a:pt x="10" y="95"/>
                    </a:cubicBezTo>
                    <a:cubicBezTo>
                      <a:pt x="10" y="95"/>
                      <a:pt x="7" y="120"/>
                      <a:pt x="35" y="123"/>
                    </a:cubicBezTo>
                    <a:cubicBezTo>
                      <a:pt x="62" y="126"/>
                      <a:pt x="126" y="132"/>
                      <a:pt x="126" y="132"/>
                    </a:cubicBezTo>
                    <a:cubicBezTo>
                      <a:pt x="52" y="129"/>
                      <a:pt x="52" y="129"/>
                      <a:pt x="52" y="129"/>
                    </a:cubicBezTo>
                    <a:cubicBezTo>
                      <a:pt x="52" y="129"/>
                      <a:pt x="53" y="154"/>
                      <a:pt x="79" y="157"/>
                    </a:cubicBezTo>
                    <a:cubicBezTo>
                      <a:pt x="98" y="159"/>
                      <a:pt x="123" y="163"/>
                      <a:pt x="123" y="163"/>
                    </a:cubicBezTo>
                    <a:lnTo>
                      <a:pt x="128" y="230"/>
                    </a:lnTo>
                    <a:close/>
                  </a:path>
                </a:pathLst>
              </a:custGeom>
              <a:solidFill>
                <a:srgbClr val="B4725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6" name="Google Shape;596;p23"/>
              <p:cNvSpPr/>
              <p:nvPr/>
            </p:nvSpPr>
            <p:spPr>
              <a:xfrm>
                <a:off x="7104140" y="1805073"/>
                <a:ext cx="27233" cy="47657"/>
              </a:xfrm>
              <a:custGeom>
                <a:avLst/>
                <a:gdLst/>
                <a:ahLst/>
                <a:cxnLst/>
                <a:rect l="l" t="t" r="r" b="b"/>
                <a:pathLst>
                  <a:path w="30" h="53" extrusionOk="0">
                    <a:moveTo>
                      <a:pt x="0" y="0"/>
                    </a:moveTo>
                    <a:cubicBezTo>
                      <a:pt x="19" y="2"/>
                      <a:pt x="19" y="2"/>
                      <a:pt x="19" y="2"/>
                    </a:cubicBezTo>
                    <a:cubicBezTo>
                      <a:pt x="26" y="3"/>
                      <a:pt x="30" y="15"/>
                      <a:pt x="28" y="28"/>
                    </a:cubicBezTo>
                    <a:cubicBezTo>
                      <a:pt x="27" y="42"/>
                      <a:pt x="20" y="53"/>
                      <a:pt x="14" y="52"/>
                    </a:cubicBezTo>
                    <a:cubicBezTo>
                      <a:pt x="8" y="51"/>
                      <a:pt x="4" y="40"/>
                      <a:pt x="5" y="26"/>
                    </a:cubicBezTo>
                    <a:cubicBezTo>
                      <a:pt x="6" y="20"/>
                      <a:pt x="7" y="15"/>
                      <a:pt x="9" y="11"/>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97" name="Google Shape;597;p23"/>
            <p:cNvGrpSpPr/>
            <p:nvPr/>
          </p:nvGrpSpPr>
          <p:grpSpPr>
            <a:xfrm>
              <a:off x="5350825" y="945922"/>
              <a:ext cx="669524" cy="947131"/>
              <a:chOff x="6000261" y="1225220"/>
              <a:chExt cx="627600" cy="887824"/>
            </a:xfrm>
          </p:grpSpPr>
          <p:sp>
            <p:nvSpPr>
              <p:cNvPr id="598" name="Google Shape;598;p23"/>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9" name="Google Shape;599;p23"/>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0" name="Google Shape;600;p23"/>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1" name="Google Shape;601;p23"/>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23"/>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23"/>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23"/>
              <p:cNvSpPr/>
              <p:nvPr/>
            </p:nvSpPr>
            <p:spPr>
              <a:xfrm>
                <a:off x="6248997" y="1573451"/>
                <a:ext cx="98400" cy="241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23"/>
              <p:cNvSpPr/>
              <p:nvPr/>
            </p:nvSpPr>
            <p:spPr>
              <a:xfrm>
                <a:off x="6397281" y="1484480"/>
                <a:ext cx="97500" cy="330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23"/>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23"/>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23"/>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23"/>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23"/>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1" name="Google Shape;611;p23"/>
            <p:cNvGrpSpPr/>
            <p:nvPr/>
          </p:nvGrpSpPr>
          <p:grpSpPr>
            <a:xfrm flipH="1">
              <a:off x="6374171" y="713259"/>
              <a:ext cx="588491" cy="951052"/>
              <a:chOff x="1062996" y="1340396"/>
              <a:chExt cx="588491" cy="951052"/>
            </a:xfrm>
          </p:grpSpPr>
          <p:sp>
            <p:nvSpPr>
              <p:cNvPr id="612" name="Google Shape;612;p23"/>
              <p:cNvSpPr/>
              <p:nvPr/>
            </p:nvSpPr>
            <p:spPr>
              <a:xfrm flipH="1">
                <a:off x="1127696" y="1466525"/>
                <a:ext cx="521965" cy="813973"/>
              </a:xfrm>
              <a:custGeom>
                <a:avLst/>
                <a:gdLst/>
                <a:ahLst/>
                <a:cxnLst/>
                <a:rect l="l" t="t" r="r" b="b"/>
                <a:pathLst>
                  <a:path w="313" h="487" extrusionOk="0">
                    <a:moveTo>
                      <a:pt x="115" y="395"/>
                    </a:moveTo>
                    <a:cubicBezTo>
                      <a:pt x="111" y="399"/>
                      <a:pt x="109" y="403"/>
                      <a:pt x="106" y="406"/>
                    </a:cubicBezTo>
                    <a:cubicBezTo>
                      <a:pt x="79" y="435"/>
                      <a:pt x="34" y="470"/>
                      <a:pt x="11" y="487"/>
                    </a:cubicBezTo>
                    <a:cubicBezTo>
                      <a:pt x="8" y="485"/>
                      <a:pt x="4" y="483"/>
                      <a:pt x="0" y="480"/>
                    </a:cubicBezTo>
                    <a:cubicBezTo>
                      <a:pt x="5" y="452"/>
                      <a:pt x="16" y="396"/>
                      <a:pt x="29" y="359"/>
                    </a:cubicBezTo>
                    <a:cubicBezTo>
                      <a:pt x="31" y="356"/>
                      <a:pt x="32" y="351"/>
                      <a:pt x="35" y="346"/>
                    </a:cubicBezTo>
                    <a:cubicBezTo>
                      <a:pt x="71" y="277"/>
                      <a:pt x="234" y="51"/>
                      <a:pt x="266" y="6"/>
                    </a:cubicBezTo>
                    <a:cubicBezTo>
                      <a:pt x="269" y="2"/>
                      <a:pt x="273" y="0"/>
                      <a:pt x="276" y="2"/>
                    </a:cubicBezTo>
                    <a:cubicBezTo>
                      <a:pt x="310" y="23"/>
                      <a:pt x="310" y="23"/>
                      <a:pt x="310" y="23"/>
                    </a:cubicBezTo>
                    <a:cubicBezTo>
                      <a:pt x="313" y="24"/>
                      <a:pt x="313" y="29"/>
                      <a:pt x="311" y="34"/>
                    </a:cubicBezTo>
                    <a:cubicBezTo>
                      <a:pt x="286" y="82"/>
                      <a:pt x="159" y="331"/>
                      <a:pt x="115" y="39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3" name="Google Shape;613;p23"/>
              <p:cNvSpPr/>
              <p:nvPr/>
            </p:nvSpPr>
            <p:spPr>
              <a:xfrm flipH="1">
                <a:off x="1458031" y="2045067"/>
                <a:ext cx="191631" cy="235432"/>
              </a:xfrm>
              <a:custGeom>
                <a:avLst/>
                <a:gdLst/>
                <a:ahLst/>
                <a:cxnLst/>
                <a:rect l="l" t="t" r="r" b="b"/>
                <a:pathLst>
                  <a:path w="115" h="141" extrusionOk="0">
                    <a:moveTo>
                      <a:pt x="115" y="49"/>
                    </a:moveTo>
                    <a:cubicBezTo>
                      <a:pt x="111" y="53"/>
                      <a:pt x="109" y="57"/>
                      <a:pt x="106" y="60"/>
                    </a:cubicBezTo>
                    <a:cubicBezTo>
                      <a:pt x="79" y="89"/>
                      <a:pt x="34" y="124"/>
                      <a:pt x="11" y="141"/>
                    </a:cubicBezTo>
                    <a:cubicBezTo>
                      <a:pt x="8" y="139"/>
                      <a:pt x="4" y="137"/>
                      <a:pt x="0" y="134"/>
                    </a:cubicBezTo>
                    <a:cubicBezTo>
                      <a:pt x="5" y="106"/>
                      <a:pt x="16" y="50"/>
                      <a:pt x="29" y="13"/>
                    </a:cubicBezTo>
                    <a:cubicBezTo>
                      <a:pt x="31" y="10"/>
                      <a:pt x="32" y="5"/>
                      <a:pt x="35" y="0"/>
                    </a:cubicBezTo>
                    <a:lnTo>
                      <a:pt x="115" y="49"/>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23"/>
              <p:cNvSpPr/>
              <p:nvPr/>
            </p:nvSpPr>
            <p:spPr>
              <a:xfrm flipH="1">
                <a:off x="1622286" y="2258597"/>
                <a:ext cx="29201" cy="32851"/>
              </a:xfrm>
              <a:custGeom>
                <a:avLst/>
                <a:gdLst/>
                <a:ahLst/>
                <a:cxnLst/>
                <a:rect l="l" t="t" r="r" b="b"/>
                <a:pathLst>
                  <a:path w="18" h="20" extrusionOk="0">
                    <a:moveTo>
                      <a:pt x="2" y="0"/>
                    </a:moveTo>
                    <a:cubicBezTo>
                      <a:pt x="0" y="13"/>
                      <a:pt x="0" y="13"/>
                      <a:pt x="0" y="13"/>
                    </a:cubicBezTo>
                    <a:cubicBezTo>
                      <a:pt x="0" y="17"/>
                      <a:pt x="4" y="20"/>
                      <a:pt x="8" y="17"/>
                    </a:cubicBezTo>
                    <a:cubicBezTo>
                      <a:pt x="18" y="10"/>
                      <a:pt x="18" y="10"/>
                      <a:pt x="18" y="10"/>
                    </a:cubicBezTo>
                    <a:lnTo>
                      <a:pt x="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23"/>
              <p:cNvSpPr/>
              <p:nvPr/>
            </p:nvSpPr>
            <p:spPr>
              <a:xfrm flipH="1">
                <a:off x="1062996" y="1340396"/>
                <a:ext cx="98553" cy="107679"/>
              </a:xfrm>
              <a:custGeom>
                <a:avLst/>
                <a:gdLst/>
                <a:ahLst/>
                <a:cxnLst/>
                <a:rect l="l" t="t" r="r" b="b"/>
                <a:pathLst>
                  <a:path w="59" h="64" extrusionOk="0">
                    <a:moveTo>
                      <a:pt x="47" y="5"/>
                    </a:moveTo>
                    <a:cubicBezTo>
                      <a:pt x="47" y="5"/>
                      <a:pt x="47" y="5"/>
                      <a:pt x="47" y="5"/>
                    </a:cubicBezTo>
                    <a:cubicBezTo>
                      <a:pt x="37" y="0"/>
                      <a:pt x="26" y="3"/>
                      <a:pt x="20" y="12"/>
                    </a:cubicBezTo>
                    <a:cubicBezTo>
                      <a:pt x="0" y="44"/>
                      <a:pt x="0" y="44"/>
                      <a:pt x="0" y="44"/>
                    </a:cubicBezTo>
                    <a:cubicBezTo>
                      <a:pt x="33" y="64"/>
                      <a:pt x="33" y="64"/>
                      <a:pt x="33" y="64"/>
                    </a:cubicBezTo>
                    <a:cubicBezTo>
                      <a:pt x="53" y="32"/>
                      <a:pt x="53" y="32"/>
                      <a:pt x="53" y="32"/>
                    </a:cubicBezTo>
                    <a:cubicBezTo>
                      <a:pt x="59" y="23"/>
                      <a:pt x="56" y="11"/>
                      <a:pt x="47"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23"/>
              <p:cNvSpPr/>
              <p:nvPr/>
            </p:nvSpPr>
            <p:spPr>
              <a:xfrm flipH="1">
                <a:off x="1071120" y="1472001"/>
                <a:ext cx="155130" cy="366836"/>
              </a:xfrm>
              <a:custGeom>
                <a:avLst/>
                <a:gdLst/>
                <a:ahLst/>
                <a:cxnLst/>
                <a:rect l="l" t="t" r="r" b="b"/>
                <a:pathLst>
                  <a:path w="93" h="220" extrusionOk="0">
                    <a:moveTo>
                      <a:pt x="0" y="216"/>
                    </a:moveTo>
                    <a:cubicBezTo>
                      <a:pt x="76" y="34"/>
                      <a:pt x="76" y="34"/>
                      <a:pt x="76" y="34"/>
                    </a:cubicBezTo>
                    <a:cubicBezTo>
                      <a:pt x="77" y="32"/>
                      <a:pt x="76" y="31"/>
                      <a:pt x="75" y="30"/>
                    </a:cubicBezTo>
                    <a:cubicBezTo>
                      <a:pt x="46" y="12"/>
                      <a:pt x="46" y="12"/>
                      <a:pt x="46" y="12"/>
                    </a:cubicBezTo>
                    <a:cubicBezTo>
                      <a:pt x="54" y="0"/>
                      <a:pt x="54" y="0"/>
                      <a:pt x="54" y="0"/>
                    </a:cubicBezTo>
                    <a:cubicBezTo>
                      <a:pt x="83" y="17"/>
                      <a:pt x="83" y="17"/>
                      <a:pt x="83" y="17"/>
                    </a:cubicBezTo>
                    <a:cubicBezTo>
                      <a:pt x="90" y="22"/>
                      <a:pt x="93" y="31"/>
                      <a:pt x="90" y="40"/>
                    </a:cubicBezTo>
                    <a:cubicBezTo>
                      <a:pt x="90" y="40"/>
                      <a:pt x="29" y="185"/>
                      <a:pt x="22" y="203"/>
                    </a:cubicBezTo>
                    <a:cubicBezTo>
                      <a:pt x="15" y="220"/>
                      <a:pt x="0" y="216"/>
                      <a:pt x="0" y="2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23"/>
              <p:cNvSpPr/>
              <p:nvPr/>
            </p:nvSpPr>
            <p:spPr>
              <a:xfrm flipH="1">
                <a:off x="1089372" y="1408123"/>
                <a:ext cx="142354" cy="118629"/>
              </a:xfrm>
              <a:custGeom>
                <a:avLst/>
                <a:gdLst/>
                <a:ahLst/>
                <a:cxnLst/>
                <a:rect l="l" t="t" r="r" b="b"/>
                <a:pathLst>
                  <a:path w="85" h="71" extrusionOk="0">
                    <a:moveTo>
                      <a:pt x="83" y="39"/>
                    </a:moveTo>
                    <a:cubicBezTo>
                      <a:pt x="21" y="2"/>
                      <a:pt x="21" y="2"/>
                      <a:pt x="21" y="2"/>
                    </a:cubicBezTo>
                    <a:cubicBezTo>
                      <a:pt x="19" y="0"/>
                      <a:pt x="16" y="2"/>
                      <a:pt x="14" y="4"/>
                    </a:cubicBezTo>
                    <a:cubicBezTo>
                      <a:pt x="2" y="25"/>
                      <a:pt x="2" y="25"/>
                      <a:pt x="2" y="25"/>
                    </a:cubicBezTo>
                    <a:cubicBezTo>
                      <a:pt x="0" y="28"/>
                      <a:pt x="0" y="31"/>
                      <a:pt x="2" y="32"/>
                    </a:cubicBezTo>
                    <a:cubicBezTo>
                      <a:pt x="64" y="70"/>
                      <a:pt x="64" y="70"/>
                      <a:pt x="64" y="70"/>
                    </a:cubicBezTo>
                    <a:cubicBezTo>
                      <a:pt x="67" y="71"/>
                      <a:pt x="70" y="70"/>
                      <a:pt x="71" y="67"/>
                    </a:cubicBezTo>
                    <a:cubicBezTo>
                      <a:pt x="84" y="47"/>
                      <a:pt x="84" y="47"/>
                      <a:pt x="84" y="47"/>
                    </a:cubicBezTo>
                    <a:cubicBezTo>
                      <a:pt x="85" y="44"/>
                      <a:pt x="85" y="41"/>
                      <a:pt x="83" y="3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8" name="Google Shape;618;p23"/>
            <p:cNvGrpSpPr/>
            <p:nvPr/>
          </p:nvGrpSpPr>
          <p:grpSpPr>
            <a:xfrm>
              <a:off x="4997878" y="2657014"/>
              <a:ext cx="471946" cy="712345"/>
              <a:chOff x="2047101" y="2145599"/>
              <a:chExt cx="407553" cy="615151"/>
            </a:xfrm>
          </p:grpSpPr>
          <p:sp>
            <p:nvSpPr>
              <p:cNvPr id="619" name="Google Shape;619;p23"/>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23"/>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1" name="Google Shape;621;p23"/>
              <p:cNvSpPr/>
              <p:nvPr/>
            </p:nvSpPr>
            <p:spPr>
              <a:xfrm>
                <a:off x="2080091" y="2234928"/>
                <a:ext cx="341100" cy="86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2" name="Google Shape;622;p23"/>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23"/>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23"/>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5" name="Google Shape;625;p23"/>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6" name="Google Shape;626;p23"/>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7" name="Google Shape;627;p23"/>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8" name="Google Shape;628;p23"/>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9" name="Google Shape;629;p23"/>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0" name="Google Shape;630;p23"/>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1" name="Google Shape;631;p23"/>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2" name="Google Shape;632;p23"/>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3" name="Google Shape;633;p23"/>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4" name="Google Shape;634;p23"/>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5" name="Google Shape;635;p23"/>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6" name="Google Shape;636;p23"/>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7" name="Google Shape;637;p23"/>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8" name="Google Shape;638;p23"/>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9" name="Google Shape;639;p23"/>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0" name="Google Shape;640;p23"/>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1" name="Google Shape;641;p23"/>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2" name="Google Shape;642;p23"/>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3" name="Google Shape;643;p23"/>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4" name="Google Shape;644;p23"/>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23"/>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23"/>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23"/>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23"/>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49" name="Google Shape;649;p23"/>
            <p:cNvGrpSpPr/>
            <p:nvPr/>
          </p:nvGrpSpPr>
          <p:grpSpPr>
            <a:xfrm>
              <a:off x="7164619" y="1316177"/>
              <a:ext cx="415198" cy="415198"/>
              <a:chOff x="1404969" y="1106377"/>
              <a:chExt cx="415198" cy="415198"/>
            </a:xfrm>
          </p:grpSpPr>
          <p:sp>
            <p:nvSpPr>
              <p:cNvPr id="650" name="Google Shape;650;p23"/>
              <p:cNvSpPr/>
              <p:nvPr/>
            </p:nvSpPr>
            <p:spPr>
              <a:xfrm>
                <a:off x="1404969" y="1106377"/>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1" name="Google Shape;651;p23"/>
              <p:cNvSpPr/>
              <p:nvPr/>
            </p:nvSpPr>
            <p:spPr>
              <a:xfrm>
                <a:off x="1460456" y="1163778"/>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652" name="Google Shape;652;p23"/>
            <p:cNvSpPr/>
            <p:nvPr/>
          </p:nvSpPr>
          <p:spPr>
            <a:xfrm>
              <a:off x="3840701" y="867524"/>
              <a:ext cx="531600" cy="876850"/>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23"/>
            <p:cNvSpPr/>
            <p:nvPr/>
          </p:nvSpPr>
          <p:spPr>
            <a:xfrm>
              <a:off x="6535672" y="3138738"/>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23"/>
            <p:cNvSpPr/>
            <p:nvPr/>
          </p:nvSpPr>
          <p:spPr>
            <a:xfrm>
              <a:off x="5627753" y="3138762"/>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3871075" y="2969400"/>
            <a:ext cx="4559700" cy="1303500"/>
          </a:xfrm>
          <a:prstGeom prst="rect">
            <a:avLst/>
          </a:prstGeom>
        </p:spPr>
        <p:txBody>
          <a:bodyPr spcFirstLastPara="1" wrap="square" lIns="91425" tIns="91425" rIns="91425" bIns="91425" anchor="b" anchorCtr="0">
            <a:noAutofit/>
          </a:bodyPr>
          <a:lstStyle>
            <a:lvl1pPr lvl="0">
              <a:lnSpc>
                <a:spcPct val="85000"/>
              </a:lnSpc>
              <a:spcBef>
                <a:spcPts val="0"/>
              </a:spcBef>
              <a:spcAft>
                <a:spcPts val="0"/>
              </a:spcAft>
              <a:buSzPts val="3600"/>
              <a:buNone/>
              <a:defRPr sz="4100" b="0">
                <a:latin typeface="Baloo 2 ExtraBold"/>
                <a:ea typeface="Baloo 2 ExtraBold"/>
                <a:cs typeface="Baloo 2 ExtraBold"/>
                <a:sym typeface="Baloo 2 ExtraBold"/>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871075" y="2425725"/>
            <a:ext cx="996900" cy="7011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400" b="0">
                <a:solidFill>
                  <a:schemeClr val="lt1"/>
                </a:solidFill>
                <a:latin typeface="Baloo 2 ExtraBold"/>
                <a:ea typeface="Baloo 2 ExtraBold"/>
                <a:cs typeface="Baloo 2 ExtraBold"/>
                <a:sym typeface="Baloo 2 ExtraBold"/>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8" name="Google Shape;18;p3"/>
          <p:cNvSpPr txBox="1">
            <a:spLocks noGrp="1"/>
          </p:cNvSpPr>
          <p:nvPr>
            <p:ph type="subTitle" idx="1"/>
          </p:nvPr>
        </p:nvSpPr>
        <p:spPr>
          <a:xfrm>
            <a:off x="3871075" y="4229000"/>
            <a:ext cx="45597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DM Sans"/>
                <a:ea typeface="DM Sans"/>
                <a:cs typeface="DM Sans"/>
                <a:sym typeface="DM Sans"/>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 name="Google Shape;19;p3"/>
          <p:cNvGrpSpPr/>
          <p:nvPr/>
        </p:nvGrpSpPr>
        <p:grpSpPr>
          <a:xfrm>
            <a:off x="-3162649" y="-2703928"/>
            <a:ext cx="13165613" cy="11244425"/>
            <a:chOff x="-3162649" y="-2703928"/>
            <a:chExt cx="13165613" cy="11244425"/>
          </a:xfrm>
        </p:grpSpPr>
        <p:sp>
          <p:nvSpPr>
            <p:cNvPr id="20" name="Google Shape;20;p3"/>
            <p:cNvSpPr/>
            <p:nvPr/>
          </p:nvSpPr>
          <p:spPr>
            <a:xfrm rot="-8306489">
              <a:off x="6127382" y="-1119897"/>
              <a:ext cx="3381355" cy="2773073"/>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3"/>
            <p:cNvSpPr/>
            <p:nvPr/>
          </p:nvSpPr>
          <p:spPr>
            <a:xfrm rot="-2526298">
              <a:off x="-1178945" y="-1980449"/>
              <a:ext cx="3213799" cy="2742785"/>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3"/>
            <p:cNvSpPr/>
            <p:nvPr/>
          </p:nvSpPr>
          <p:spPr>
            <a:xfrm rot="7128936">
              <a:off x="-2814439" y="3014869"/>
              <a:ext cx="5631417" cy="4125872"/>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1592614" y="-1841602"/>
            <a:ext cx="12385408" cy="9762152"/>
            <a:chOff x="-1592614" y="-1841602"/>
            <a:chExt cx="12385408" cy="9762152"/>
          </a:xfrm>
        </p:grpSpPr>
        <p:sp>
          <p:nvSpPr>
            <p:cNvPr id="50" name="Google Shape;50;p5"/>
            <p:cNvSpPr/>
            <p:nvPr/>
          </p:nvSpPr>
          <p:spPr>
            <a:xfrm rot="-2930233">
              <a:off x="-1132229" y="4127838"/>
              <a:ext cx="3690906" cy="2898776"/>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5"/>
            <p:cNvSpPr/>
            <p:nvPr/>
          </p:nvSpPr>
          <p:spPr>
            <a:xfrm rot="1287706" flipH="1">
              <a:off x="7067490" y="-1325546"/>
              <a:ext cx="3339997" cy="2739156"/>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2" name="Google Shape;52;p5"/>
          <p:cNvGrpSpPr/>
          <p:nvPr/>
        </p:nvGrpSpPr>
        <p:grpSpPr>
          <a:xfrm>
            <a:off x="200218" y="4192521"/>
            <a:ext cx="1459676" cy="1092353"/>
            <a:chOff x="200218" y="4192521"/>
            <a:chExt cx="1459676" cy="1092353"/>
          </a:xfrm>
        </p:grpSpPr>
        <p:grpSp>
          <p:nvGrpSpPr>
            <p:cNvPr id="53" name="Google Shape;53;p5"/>
            <p:cNvGrpSpPr/>
            <p:nvPr/>
          </p:nvGrpSpPr>
          <p:grpSpPr>
            <a:xfrm>
              <a:off x="200218" y="4192521"/>
              <a:ext cx="885750" cy="572682"/>
              <a:chOff x="6798158" y="1294585"/>
              <a:chExt cx="1158600" cy="749094"/>
            </a:xfrm>
          </p:grpSpPr>
          <p:sp>
            <p:nvSpPr>
              <p:cNvPr id="54" name="Google Shape;54;p5"/>
              <p:cNvSpPr/>
              <p:nvPr/>
            </p:nvSpPr>
            <p:spPr>
              <a:xfrm>
                <a:off x="6798158" y="1365379"/>
                <a:ext cx="1158600" cy="6783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5"/>
              <p:cNvSpPr/>
              <p:nvPr/>
            </p:nvSpPr>
            <p:spPr>
              <a:xfrm>
                <a:off x="6798158" y="1294585"/>
                <a:ext cx="1158534" cy="70794"/>
              </a:xfrm>
              <a:custGeom>
                <a:avLst/>
                <a:gdLst/>
                <a:ahLst/>
                <a:cxnLst/>
                <a:rect l="l" t="t" r="r" b="b"/>
                <a:pathLst>
                  <a:path w="1325" h="81" extrusionOk="0">
                    <a:moveTo>
                      <a:pt x="1286" y="0"/>
                    </a:moveTo>
                    <a:cubicBezTo>
                      <a:pt x="38" y="0"/>
                      <a:pt x="38" y="0"/>
                      <a:pt x="38" y="0"/>
                    </a:cubicBezTo>
                    <a:cubicBezTo>
                      <a:pt x="17" y="0"/>
                      <a:pt x="0" y="18"/>
                      <a:pt x="0" y="39"/>
                    </a:cubicBezTo>
                    <a:cubicBezTo>
                      <a:pt x="0" y="81"/>
                      <a:pt x="0" y="81"/>
                      <a:pt x="0" y="81"/>
                    </a:cubicBezTo>
                    <a:cubicBezTo>
                      <a:pt x="1325" y="81"/>
                      <a:pt x="1325" y="81"/>
                      <a:pt x="1325" y="81"/>
                    </a:cubicBezTo>
                    <a:cubicBezTo>
                      <a:pt x="1325" y="39"/>
                      <a:pt x="1325" y="39"/>
                      <a:pt x="1325" y="39"/>
                    </a:cubicBezTo>
                    <a:cubicBezTo>
                      <a:pt x="1325" y="18"/>
                      <a:pt x="1307" y="0"/>
                      <a:pt x="1286"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5"/>
              <p:cNvSpPr/>
              <p:nvPr/>
            </p:nvSpPr>
            <p:spPr>
              <a:xfrm>
                <a:off x="6828772" y="1314675"/>
                <a:ext cx="32400" cy="31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5"/>
              <p:cNvSpPr/>
              <p:nvPr/>
            </p:nvSpPr>
            <p:spPr>
              <a:xfrm>
                <a:off x="6879476" y="1314675"/>
                <a:ext cx="31500" cy="31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5"/>
              <p:cNvSpPr/>
              <p:nvPr/>
            </p:nvSpPr>
            <p:spPr>
              <a:xfrm>
                <a:off x="6929223" y="1314675"/>
                <a:ext cx="31500" cy="315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5"/>
              <p:cNvSpPr/>
              <p:nvPr/>
            </p:nvSpPr>
            <p:spPr>
              <a:xfrm>
                <a:off x="6875649" y="1423736"/>
                <a:ext cx="1000682" cy="544349"/>
              </a:xfrm>
              <a:custGeom>
                <a:avLst/>
                <a:gdLst/>
                <a:ahLst/>
                <a:cxnLst/>
                <a:rect l="l" t="t" r="r" b="b"/>
                <a:pathLst>
                  <a:path w="1046" h="569" extrusionOk="0">
                    <a:moveTo>
                      <a:pt x="1046" y="569"/>
                    </a:moveTo>
                    <a:lnTo>
                      <a:pt x="0" y="569"/>
                    </a:lnTo>
                    <a:lnTo>
                      <a:pt x="0" y="0"/>
                    </a:lnTo>
                    <a:lnTo>
                      <a:pt x="7" y="0"/>
                    </a:lnTo>
                    <a:lnTo>
                      <a:pt x="7" y="563"/>
                    </a:lnTo>
                    <a:lnTo>
                      <a:pt x="1046" y="563"/>
                    </a:lnTo>
                    <a:lnTo>
                      <a:pt x="1046" y="5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5"/>
              <p:cNvSpPr/>
              <p:nvPr/>
            </p:nvSpPr>
            <p:spPr>
              <a:xfrm>
                <a:off x="6923483" y="1727959"/>
                <a:ext cx="98400" cy="201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5"/>
              <p:cNvSpPr/>
              <p:nvPr/>
            </p:nvSpPr>
            <p:spPr>
              <a:xfrm>
                <a:off x="7082291" y="1443826"/>
                <a:ext cx="97500" cy="4851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5"/>
              <p:cNvSpPr/>
              <p:nvPr/>
            </p:nvSpPr>
            <p:spPr>
              <a:xfrm>
                <a:off x="7241099" y="1562454"/>
                <a:ext cx="97500" cy="3666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5"/>
              <p:cNvSpPr/>
              <p:nvPr/>
            </p:nvSpPr>
            <p:spPr>
              <a:xfrm>
                <a:off x="7398951" y="1626552"/>
                <a:ext cx="98400" cy="3024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5"/>
              <p:cNvSpPr/>
              <p:nvPr/>
            </p:nvSpPr>
            <p:spPr>
              <a:xfrm>
                <a:off x="7558715" y="1704042"/>
                <a:ext cx="97500" cy="2250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5"/>
              <p:cNvSpPr/>
              <p:nvPr/>
            </p:nvSpPr>
            <p:spPr>
              <a:xfrm>
                <a:off x="7716567" y="1443826"/>
                <a:ext cx="97500" cy="4851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5"/>
              <p:cNvSpPr/>
              <p:nvPr/>
            </p:nvSpPr>
            <p:spPr>
              <a:xfrm>
                <a:off x="6923483" y="1992002"/>
                <a:ext cx="98400" cy="11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5"/>
              <p:cNvSpPr/>
              <p:nvPr/>
            </p:nvSpPr>
            <p:spPr>
              <a:xfrm>
                <a:off x="7082291" y="1992002"/>
                <a:ext cx="97500" cy="11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5"/>
              <p:cNvSpPr/>
              <p:nvPr/>
            </p:nvSpPr>
            <p:spPr>
              <a:xfrm>
                <a:off x="7241099" y="1992002"/>
                <a:ext cx="97500" cy="11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5"/>
              <p:cNvSpPr/>
              <p:nvPr/>
            </p:nvSpPr>
            <p:spPr>
              <a:xfrm>
                <a:off x="7398951" y="1992002"/>
                <a:ext cx="98400" cy="11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5"/>
              <p:cNvSpPr/>
              <p:nvPr/>
            </p:nvSpPr>
            <p:spPr>
              <a:xfrm>
                <a:off x="7558715" y="1992002"/>
                <a:ext cx="97500" cy="11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5"/>
              <p:cNvSpPr/>
              <p:nvPr/>
            </p:nvSpPr>
            <p:spPr>
              <a:xfrm>
                <a:off x="7716567" y="1992002"/>
                <a:ext cx="97500" cy="117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 name="Google Shape;72;p5"/>
            <p:cNvGrpSpPr/>
            <p:nvPr/>
          </p:nvGrpSpPr>
          <p:grpSpPr>
            <a:xfrm>
              <a:off x="840230" y="4442788"/>
              <a:ext cx="819663" cy="842085"/>
              <a:chOff x="777043" y="2258113"/>
              <a:chExt cx="819663" cy="842085"/>
            </a:xfrm>
          </p:grpSpPr>
          <p:sp>
            <p:nvSpPr>
              <p:cNvPr id="73" name="Google Shape;73;p5"/>
              <p:cNvSpPr/>
              <p:nvPr/>
            </p:nvSpPr>
            <p:spPr>
              <a:xfrm>
                <a:off x="1263102" y="2750450"/>
                <a:ext cx="79814" cy="83402"/>
              </a:xfrm>
              <a:custGeom>
                <a:avLst/>
                <a:gdLst/>
                <a:ahLst/>
                <a:cxnLst/>
                <a:rect l="l" t="t" r="r" b="b"/>
                <a:pathLst>
                  <a:path w="89" h="93" extrusionOk="0">
                    <a:moveTo>
                      <a:pt x="0" y="0"/>
                    </a:moveTo>
                    <a:lnTo>
                      <a:pt x="89" y="93"/>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74" name="Google Shape;74;p5"/>
              <p:cNvCxnSpPr/>
              <p:nvPr/>
            </p:nvCxnSpPr>
            <p:spPr>
              <a:xfrm>
                <a:off x="1263102" y="2750450"/>
                <a:ext cx="79800" cy="83100"/>
              </a:xfrm>
              <a:prstGeom prst="straightConnector1">
                <a:avLst/>
              </a:prstGeom>
              <a:noFill/>
              <a:ln>
                <a:noFill/>
              </a:ln>
            </p:spPr>
          </p:cxnSp>
          <p:sp>
            <p:nvSpPr>
              <p:cNvPr id="75" name="Google Shape;75;p5"/>
              <p:cNvSpPr/>
              <p:nvPr/>
            </p:nvSpPr>
            <p:spPr>
              <a:xfrm>
                <a:off x="1247856" y="2735204"/>
                <a:ext cx="111202" cy="112996"/>
              </a:xfrm>
              <a:custGeom>
                <a:avLst/>
                <a:gdLst/>
                <a:ahLst/>
                <a:cxnLst/>
                <a:rect l="l" t="t" r="r" b="b"/>
                <a:pathLst>
                  <a:path w="124" h="126" extrusionOk="0">
                    <a:moveTo>
                      <a:pt x="89" y="126"/>
                    </a:moveTo>
                    <a:lnTo>
                      <a:pt x="124" y="93"/>
                    </a:lnTo>
                    <a:lnTo>
                      <a:pt x="36" y="0"/>
                    </a:lnTo>
                    <a:lnTo>
                      <a:pt x="0" y="33"/>
                    </a:lnTo>
                    <a:lnTo>
                      <a:pt x="89" y="1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 name="Google Shape;76;p5"/>
              <p:cNvSpPr/>
              <p:nvPr/>
            </p:nvSpPr>
            <p:spPr>
              <a:xfrm>
                <a:off x="1302560" y="2791702"/>
                <a:ext cx="294146" cy="308496"/>
              </a:xfrm>
              <a:custGeom>
                <a:avLst/>
                <a:gdLst/>
                <a:ahLst/>
                <a:cxnLst/>
                <a:rect l="l" t="t" r="r" b="b"/>
                <a:pathLst>
                  <a:path w="359" h="376" extrusionOk="0">
                    <a:moveTo>
                      <a:pt x="358" y="296"/>
                    </a:moveTo>
                    <a:cubicBezTo>
                      <a:pt x="359" y="306"/>
                      <a:pt x="355" y="316"/>
                      <a:pt x="347" y="323"/>
                    </a:cubicBezTo>
                    <a:cubicBezTo>
                      <a:pt x="321" y="348"/>
                      <a:pt x="321" y="348"/>
                      <a:pt x="321" y="348"/>
                    </a:cubicBezTo>
                    <a:cubicBezTo>
                      <a:pt x="307" y="361"/>
                      <a:pt x="307" y="361"/>
                      <a:pt x="307" y="361"/>
                    </a:cubicBezTo>
                    <a:cubicBezTo>
                      <a:pt x="292" y="376"/>
                      <a:pt x="268" y="375"/>
                      <a:pt x="254" y="359"/>
                    </a:cubicBezTo>
                    <a:cubicBezTo>
                      <a:pt x="0" y="92"/>
                      <a:pt x="0" y="92"/>
                      <a:pt x="0" y="92"/>
                    </a:cubicBezTo>
                    <a:cubicBezTo>
                      <a:pt x="0" y="39"/>
                      <a:pt x="0" y="39"/>
                      <a:pt x="0" y="39"/>
                    </a:cubicBezTo>
                    <a:cubicBezTo>
                      <a:pt x="13" y="26"/>
                      <a:pt x="13" y="26"/>
                      <a:pt x="13" y="26"/>
                    </a:cubicBezTo>
                    <a:cubicBezTo>
                      <a:pt x="13" y="26"/>
                      <a:pt x="13" y="26"/>
                      <a:pt x="13" y="26"/>
                    </a:cubicBezTo>
                    <a:cubicBezTo>
                      <a:pt x="40" y="0"/>
                      <a:pt x="40" y="0"/>
                      <a:pt x="40" y="0"/>
                    </a:cubicBezTo>
                    <a:cubicBezTo>
                      <a:pt x="93" y="3"/>
                      <a:pt x="93" y="3"/>
                      <a:pt x="93" y="3"/>
                    </a:cubicBezTo>
                    <a:cubicBezTo>
                      <a:pt x="347" y="269"/>
                      <a:pt x="347" y="269"/>
                      <a:pt x="347" y="269"/>
                    </a:cubicBezTo>
                    <a:cubicBezTo>
                      <a:pt x="355" y="277"/>
                      <a:pt x="358" y="287"/>
                      <a:pt x="358" y="296"/>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5"/>
              <p:cNvSpPr/>
              <p:nvPr/>
            </p:nvSpPr>
            <p:spPr>
              <a:xfrm>
                <a:off x="1302560" y="2867033"/>
                <a:ext cx="293250" cy="228681"/>
              </a:xfrm>
              <a:custGeom>
                <a:avLst/>
                <a:gdLst/>
                <a:ahLst/>
                <a:cxnLst/>
                <a:rect l="l" t="t" r="r" b="b"/>
                <a:pathLst>
                  <a:path w="358" h="279" extrusionOk="0">
                    <a:moveTo>
                      <a:pt x="0" y="0"/>
                    </a:moveTo>
                    <a:cubicBezTo>
                      <a:pt x="254" y="267"/>
                      <a:pt x="254" y="267"/>
                      <a:pt x="254" y="267"/>
                    </a:cubicBezTo>
                    <a:cubicBezTo>
                      <a:pt x="261" y="275"/>
                      <a:pt x="272" y="279"/>
                      <a:pt x="282" y="279"/>
                    </a:cubicBezTo>
                    <a:cubicBezTo>
                      <a:pt x="291" y="279"/>
                      <a:pt x="300" y="276"/>
                      <a:pt x="307" y="269"/>
                    </a:cubicBezTo>
                    <a:cubicBezTo>
                      <a:pt x="321" y="256"/>
                      <a:pt x="321" y="256"/>
                      <a:pt x="321" y="256"/>
                    </a:cubicBezTo>
                    <a:cubicBezTo>
                      <a:pt x="347" y="231"/>
                      <a:pt x="347" y="231"/>
                      <a:pt x="347" y="231"/>
                    </a:cubicBezTo>
                    <a:cubicBezTo>
                      <a:pt x="355" y="224"/>
                      <a:pt x="358" y="214"/>
                      <a:pt x="358" y="205"/>
                    </a:cubicBezTo>
                    <a:cubicBezTo>
                      <a:pt x="358" y="205"/>
                      <a:pt x="358" y="204"/>
                      <a:pt x="358" y="204"/>
                    </a:cubicBezTo>
                    <a:cubicBezTo>
                      <a:pt x="358" y="204"/>
                      <a:pt x="358" y="204"/>
                      <a:pt x="358" y="204"/>
                    </a:cubicBezTo>
                    <a:cubicBezTo>
                      <a:pt x="0" y="0"/>
                      <a:pt x="0" y="0"/>
                      <a:pt x="0"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5"/>
              <p:cNvSpPr/>
              <p:nvPr/>
            </p:nvSpPr>
            <p:spPr>
              <a:xfrm>
                <a:off x="845199" y="2327166"/>
                <a:ext cx="483367" cy="481576"/>
              </a:xfrm>
              <a:custGeom>
                <a:avLst/>
                <a:gdLst/>
                <a:ahLst/>
                <a:cxnLst/>
                <a:rect l="l" t="t" r="r" b="b"/>
                <a:pathLst>
                  <a:path w="589" h="588" extrusionOk="0">
                    <a:moveTo>
                      <a:pt x="295" y="0"/>
                    </a:moveTo>
                    <a:cubicBezTo>
                      <a:pt x="293" y="0"/>
                      <a:pt x="291" y="0"/>
                      <a:pt x="290" y="0"/>
                    </a:cubicBezTo>
                    <a:cubicBezTo>
                      <a:pt x="129" y="2"/>
                      <a:pt x="0" y="133"/>
                      <a:pt x="0" y="294"/>
                    </a:cubicBezTo>
                    <a:cubicBezTo>
                      <a:pt x="0" y="334"/>
                      <a:pt x="8" y="373"/>
                      <a:pt x="23" y="408"/>
                    </a:cubicBezTo>
                    <a:cubicBezTo>
                      <a:pt x="37" y="441"/>
                      <a:pt x="56" y="471"/>
                      <a:pt x="81" y="496"/>
                    </a:cubicBezTo>
                    <a:cubicBezTo>
                      <a:pt x="97" y="513"/>
                      <a:pt x="115" y="528"/>
                      <a:pt x="134" y="541"/>
                    </a:cubicBezTo>
                    <a:cubicBezTo>
                      <a:pt x="180" y="571"/>
                      <a:pt x="235" y="588"/>
                      <a:pt x="295" y="588"/>
                    </a:cubicBezTo>
                    <a:cubicBezTo>
                      <a:pt x="309" y="588"/>
                      <a:pt x="323" y="587"/>
                      <a:pt x="337" y="585"/>
                    </a:cubicBezTo>
                    <a:cubicBezTo>
                      <a:pt x="479" y="565"/>
                      <a:pt x="589" y="442"/>
                      <a:pt x="589" y="294"/>
                    </a:cubicBezTo>
                    <a:cubicBezTo>
                      <a:pt x="589" y="267"/>
                      <a:pt x="585" y="241"/>
                      <a:pt x="578" y="216"/>
                    </a:cubicBezTo>
                    <a:cubicBezTo>
                      <a:pt x="559" y="146"/>
                      <a:pt x="515" y="87"/>
                      <a:pt x="457" y="48"/>
                    </a:cubicBezTo>
                    <a:cubicBezTo>
                      <a:pt x="437" y="35"/>
                      <a:pt x="416" y="25"/>
                      <a:pt x="394" y="17"/>
                    </a:cubicBezTo>
                    <a:cubicBezTo>
                      <a:pt x="363" y="6"/>
                      <a:pt x="330" y="0"/>
                      <a:pt x="295" y="0"/>
                    </a:cubicBezTo>
                  </a:path>
                </a:pathLst>
              </a:custGeom>
              <a:solidFill>
                <a:srgbClr val="FDFDFD">
                  <a:alpha val="3037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5"/>
              <p:cNvSpPr/>
              <p:nvPr/>
            </p:nvSpPr>
            <p:spPr>
              <a:xfrm>
                <a:off x="955503" y="2366625"/>
                <a:ext cx="364096" cy="442117"/>
              </a:xfrm>
              <a:custGeom>
                <a:avLst/>
                <a:gdLst/>
                <a:ahLst/>
                <a:cxnLst/>
                <a:rect l="l" t="t" r="r" b="b"/>
                <a:pathLst>
                  <a:path w="444" h="540" extrusionOk="0">
                    <a:moveTo>
                      <a:pt x="444" y="168"/>
                    </a:moveTo>
                    <a:cubicBezTo>
                      <a:pt x="203" y="537"/>
                      <a:pt x="203" y="537"/>
                      <a:pt x="203" y="537"/>
                    </a:cubicBezTo>
                    <a:cubicBezTo>
                      <a:pt x="189" y="539"/>
                      <a:pt x="175" y="540"/>
                      <a:pt x="161" y="540"/>
                    </a:cubicBezTo>
                    <a:cubicBezTo>
                      <a:pt x="101" y="540"/>
                      <a:pt x="46" y="523"/>
                      <a:pt x="0" y="493"/>
                    </a:cubicBezTo>
                    <a:cubicBezTo>
                      <a:pt x="323" y="0"/>
                      <a:pt x="323" y="0"/>
                      <a:pt x="323" y="0"/>
                    </a:cubicBezTo>
                    <a:cubicBezTo>
                      <a:pt x="381" y="39"/>
                      <a:pt x="425" y="98"/>
                      <a:pt x="444" y="16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5"/>
              <p:cNvSpPr/>
              <p:nvPr/>
            </p:nvSpPr>
            <p:spPr>
              <a:xfrm>
                <a:off x="864031" y="2327166"/>
                <a:ext cx="304011" cy="406246"/>
              </a:xfrm>
              <a:custGeom>
                <a:avLst/>
                <a:gdLst/>
                <a:ahLst/>
                <a:cxnLst/>
                <a:rect l="l" t="t" r="r" b="b"/>
                <a:pathLst>
                  <a:path w="371" h="496" extrusionOk="0">
                    <a:moveTo>
                      <a:pt x="371" y="17"/>
                    </a:moveTo>
                    <a:cubicBezTo>
                      <a:pt x="58" y="496"/>
                      <a:pt x="58" y="496"/>
                      <a:pt x="58" y="496"/>
                    </a:cubicBezTo>
                    <a:cubicBezTo>
                      <a:pt x="33" y="471"/>
                      <a:pt x="14" y="441"/>
                      <a:pt x="0" y="408"/>
                    </a:cubicBezTo>
                    <a:cubicBezTo>
                      <a:pt x="267" y="0"/>
                      <a:pt x="267" y="0"/>
                      <a:pt x="267" y="0"/>
                    </a:cubicBezTo>
                    <a:cubicBezTo>
                      <a:pt x="268" y="0"/>
                      <a:pt x="270" y="0"/>
                      <a:pt x="272" y="0"/>
                    </a:cubicBezTo>
                    <a:cubicBezTo>
                      <a:pt x="307" y="0"/>
                      <a:pt x="340" y="6"/>
                      <a:pt x="37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5"/>
              <p:cNvSpPr/>
              <p:nvPr/>
            </p:nvSpPr>
            <p:spPr>
              <a:xfrm>
                <a:off x="777043" y="2258113"/>
                <a:ext cx="618783" cy="618783"/>
              </a:xfrm>
              <a:custGeom>
                <a:avLst/>
                <a:gdLst/>
                <a:ahLst/>
                <a:cxnLst/>
                <a:rect l="l" t="t" r="r" b="b"/>
                <a:pathLst>
                  <a:path w="755" h="755" extrusionOk="0">
                    <a:moveTo>
                      <a:pt x="246" y="683"/>
                    </a:moveTo>
                    <a:cubicBezTo>
                      <a:pt x="414" y="755"/>
                      <a:pt x="609" y="678"/>
                      <a:pt x="682" y="510"/>
                    </a:cubicBezTo>
                    <a:cubicBezTo>
                      <a:pt x="755" y="342"/>
                      <a:pt x="678" y="146"/>
                      <a:pt x="509" y="73"/>
                    </a:cubicBezTo>
                    <a:cubicBezTo>
                      <a:pt x="341" y="0"/>
                      <a:pt x="146" y="78"/>
                      <a:pt x="73" y="246"/>
                    </a:cubicBezTo>
                    <a:cubicBezTo>
                      <a:pt x="0" y="414"/>
                      <a:pt x="77" y="610"/>
                      <a:pt x="246" y="683"/>
                    </a:cubicBezTo>
                    <a:close/>
                    <a:moveTo>
                      <a:pt x="626" y="485"/>
                    </a:moveTo>
                    <a:cubicBezTo>
                      <a:pt x="566" y="622"/>
                      <a:pt x="407" y="685"/>
                      <a:pt x="270" y="626"/>
                    </a:cubicBezTo>
                    <a:cubicBezTo>
                      <a:pt x="133" y="567"/>
                      <a:pt x="70" y="407"/>
                      <a:pt x="129" y="271"/>
                    </a:cubicBezTo>
                    <a:cubicBezTo>
                      <a:pt x="189" y="134"/>
                      <a:pt x="348" y="71"/>
                      <a:pt x="485" y="130"/>
                    </a:cubicBezTo>
                    <a:cubicBezTo>
                      <a:pt x="622" y="189"/>
                      <a:pt x="685" y="349"/>
                      <a:pt x="626" y="485"/>
                    </a:cubicBezTo>
                    <a:close/>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2" name="Google Shape;8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5"/>
          <p:cNvSpPr txBox="1">
            <a:spLocks noGrp="1"/>
          </p:cNvSpPr>
          <p:nvPr>
            <p:ph type="subTitle" idx="1"/>
          </p:nvPr>
        </p:nvSpPr>
        <p:spPr>
          <a:xfrm>
            <a:off x="4989827" y="270452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4" name="Google Shape;84;p5"/>
          <p:cNvSpPr txBox="1">
            <a:spLocks noGrp="1"/>
          </p:cNvSpPr>
          <p:nvPr>
            <p:ph type="subTitle" idx="2"/>
          </p:nvPr>
        </p:nvSpPr>
        <p:spPr>
          <a:xfrm>
            <a:off x="1012325" y="2704527"/>
            <a:ext cx="3141900" cy="11349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b="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85" name="Google Shape;85;p5"/>
          <p:cNvSpPr txBox="1">
            <a:spLocks noGrp="1"/>
          </p:cNvSpPr>
          <p:nvPr>
            <p:ph type="subTitle" idx="3"/>
          </p:nvPr>
        </p:nvSpPr>
        <p:spPr>
          <a:xfrm>
            <a:off x="1012325" y="1962450"/>
            <a:ext cx="3141900" cy="86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sp>
        <p:nvSpPr>
          <p:cNvPr id="86" name="Google Shape;86;p5"/>
          <p:cNvSpPr txBox="1">
            <a:spLocks noGrp="1"/>
          </p:cNvSpPr>
          <p:nvPr>
            <p:ph type="subTitle" idx="4"/>
          </p:nvPr>
        </p:nvSpPr>
        <p:spPr>
          <a:xfrm>
            <a:off x="4989832" y="1962450"/>
            <a:ext cx="3141900" cy="8652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algn="ctr" rtl="0">
              <a:lnSpc>
                <a:spcPct val="115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grpSp>
        <p:nvGrpSpPr>
          <p:cNvPr id="87" name="Google Shape;87;p5"/>
          <p:cNvGrpSpPr/>
          <p:nvPr/>
        </p:nvGrpSpPr>
        <p:grpSpPr>
          <a:xfrm>
            <a:off x="1564677" y="-72908"/>
            <a:ext cx="7097557" cy="4838103"/>
            <a:chOff x="1564677" y="-72908"/>
            <a:chExt cx="7097557" cy="4838103"/>
          </a:xfrm>
        </p:grpSpPr>
        <p:sp>
          <p:nvSpPr>
            <p:cNvPr id="88" name="Google Shape;88;p5"/>
            <p:cNvSpPr/>
            <p:nvPr/>
          </p:nvSpPr>
          <p:spPr>
            <a:xfrm>
              <a:off x="1564677" y="44427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9" name="Google Shape;89;p5"/>
            <p:cNvGrpSpPr/>
            <p:nvPr/>
          </p:nvGrpSpPr>
          <p:grpSpPr>
            <a:xfrm rot="4095745">
              <a:off x="7986209" y="-111497"/>
              <a:ext cx="451777" cy="789064"/>
              <a:chOff x="8579627" y="228750"/>
              <a:chExt cx="451723" cy="788970"/>
            </a:xfrm>
          </p:grpSpPr>
          <p:sp>
            <p:nvSpPr>
              <p:cNvPr id="90" name="Google Shape;90;p5"/>
              <p:cNvSpPr/>
              <p:nvPr/>
            </p:nvSpPr>
            <p:spPr>
              <a:xfrm>
                <a:off x="8579627" y="69532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5"/>
              <p:cNvSpPr/>
              <p:nvPr/>
            </p:nvSpPr>
            <p:spPr>
              <a:xfrm>
                <a:off x="8846775" y="2287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4" name="Google Shape;94;p6"/>
          <p:cNvGrpSpPr/>
          <p:nvPr/>
        </p:nvGrpSpPr>
        <p:grpSpPr>
          <a:xfrm>
            <a:off x="-1067442" y="-2235586"/>
            <a:ext cx="11334362" cy="8364590"/>
            <a:chOff x="-1067442" y="-2235586"/>
            <a:chExt cx="11334362" cy="8364590"/>
          </a:xfrm>
        </p:grpSpPr>
        <p:sp>
          <p:nvSpPr>
            <p:cNvPr id="95" name="Google Shape;95;p6"/>
            <p:cNvSpPr/>
            <p:nvPr/>
          </p:nvSpPr>
          <p:spPr>
            <a:xfrm rot="-9487761">
              <a:off x="6826194" y="-1745977"/>
              <a:ext cx="3098926" cy="2433851"/>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6"/>
            <p:cNvSpPr/>
            <p:nvPr/>
          </p:nvSpPr>
          <p:spPr>
            <a:xfrm rot="-9880295" flipH="1">
              <a:off x="-863626" y="4019806"/>
              <a:ext cx="2249342" cy="1844701"/>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7" name="Google Shape;97;p6"/>
          <p:cNvGrpSpPr/>
          <p:nvPr/>
        </p:nvGrpSpPr>
        <p:grpSpPr>
          <a:xfrm>
            <a:off x="464702" y="228750"/>
            <a:ext cx="8566648" cy="4346120"/>
            <a:chOff x="464702" y="228750"/>
            <a:chExt cx="8566648" cy="4346120"/>
          </a:xfrm>
        </p:grpSpPr>
        <p:sp>
          <p:nvSpPr>
            <p:cNvPr id="98" name="Google Shape;98;p6"/>
            <p:cNvSpPr/>
            <p:nvPr/>
          </p:nvSpPr>
          <p:spPr>
            <a:xfrm>
              <a:off x="464702" y="425247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6"/>
            <p:cNvSpPr/>
            <p:nvPr/>
          </p:nvSpPr>
          <p:spPr>
            <a:xfrm>
              <a:off x="8579627" y="69532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6"/>
            <p:cNvSpPr/>
            <p:nvPr/>
          </p:nvSpPr>
          <p:spPr>
            <a:xfrm>
              <a:off x="8846775" y="2287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1" name="Google Shape;101;p6"/>
          <p:cNvGrpSpPr/>
          <p:nvPr/>
        </p:nvGrpSpPr>
        <p:grpSpPr>
          <a:xfrm>
            <a:off x="-367865" y="3675387"/>
            <a:ext cx="1793863" cy="1346198"/>
            <a:chOff x="-367865" y="3675387"/>
            <a:chExt cx="1793863" cy="1346198"/>
          </a:xfrm>
        </p:grpSpPr>
        <p:grpSp>
          <p:nvGrpSpPr>
            <p:cNvPr id="102" name="Google Shape;102;p6"/>
            <p:cNvGrpSpPr/>
            <p:nvPr/>
          </p:nvGrpSpPr>
          <p:grpSpPr>
            <a:xfrm>
              <a:off x="791375" y="4574865"/>
              <a:ext cx="634624" cy="446720"/>
              <a:chOff x="3622711" y="1331469"/>
              <a:chExt cx="959226" cy="675313"/>
            </a:xfrm>
          </p:grpSpPr>
          <p:sp>
            <p:nvSpPr>
              <p:cNvPr id="103" name="Google Shape;103;p6"/>
              <p:cNvSpPr/>
              <p:nvPr/>
            </p:nvSpPr>
            <p:spPr>
              <a:xfrm>
                <a:off x="3622711" y="1331469"/>
                <a:ext cx="959226" cy="675313"/>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6"/>
              <p:cNvSpPr/>
              <p:nvPr/>
            </p:nvSpPr>
            <p:spPr>
              <a:xfrm>
                <a:off x="3728165" y="1367972"/>
                <a:ext cx="750345" cy="332586"/>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6"/>
              <p:cNvSpPr/>
              <p:nvPr/>
            </p:nvSpPr>
            <p:spPr>
              <a:xfrm>
                <a:off x="3963408" y="1513985"/>
                <a:ext cx="363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6"/>
              <p:cNvSpPr/>
              <p:nvPr/>
            </p:nvSpPr>
            <p:spPr>
              <a:xfrm>
                <a:off x="4083059" y="1597131"/>
                <a:ext cx="36300" cy="387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6"/>
              <p:cNvSpPr/>
              <p:nvPr/>
            </p:nvSpPr>
            <p:spPr>
              <a:xfrm>
                <a:off x="4208792" y="1445035"/>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6"/>
              <p:cNvSpPr/>
              <p:nvPr/>
            </p:nvSpPr>
            <p:spPr>
              <a:xfrm>
                <a:off x="4332497" y="1516013"/>
                <a:ext cx="387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6"/>
              <p:cNvSpPr/>
              <p:nvPr/>
            </p:nvSpPr>
            <p:spPr>
              <a:xfrm>
                <a:off x="4458231" y="1351748"/>
                <a:ext cx="36300" cy="363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6"/>
              <p:cNvSpPr/>
              <p:nvPr/>
            </p:nvSpPr>
            <p:spPr>
              <a:xfrm>
                <a:off x="3709914" y="1678250"/>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6"/>
              <p:cNvSpPr/>
              <p:nvPr/>
            </p:nvSpPr>
            <p:spPr>
              <a:xfrm>
                <a:off x="3701802" y="1765453"/>
                <a:ext cx="66923" cy="152098"/>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6"/>
              <p:cNvSpPr/>
              <p:nvPr/>
            </p:nvSpPr>
            <p:spPr>
              <a:xfrm>
                <a:off x="3825507" y="1694474"/>
                <a:ext cx="66923" cy="223076"/>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6"/>
              <p:cNvSpPr/>
              <p:nvPr/>
            </p:nvSpPr>
            <p:spPr>
              <a:xfrm>
                <a:off x="3947185" y="1621467"/>
                <a:ext cx="66923" cy="296083"/>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6"/>
              <p:cNvSpPr/>
              <p:nvPr/>
            </p:nvSpPr>
            <p:spPr>
              <a:xfrm>
                <a:off x="4072918" y="1678250"/>
                <a:ext cx="64895" cy="239300"/>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6"/>
              <p:cNvSpPr/>
              <p:nvPr/>
            </p:nvSpPr>
            <p:spPr>
              <a:xfrm>
                <a:off x="4196624" y="1548460"/>
                <a:ext cx="66923" cy="369089"/>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6"/>
              <p:cNvSpPr/>
              <p:nvPr/>
            </p:nvSpPr>
            <p:spPr>
              <a:xfrm>
                <a:off x="4318302" y="1609299"/>
                <a:ext cx="66923" cy="308250"/>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6"/>
              <p:cNvSpPr/>
              <p:nvPr/>
            </p:nvSpPr>
            <p:spPr>
              <a:xfrm>
                <a:off x="4442007" y="1459230"/>
                <a:ext cx="66923" cy="458319"/>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18" name="Google Shape;118;p6"/>
            <p:cNvGrpSpPr/>
            <p:nvPr/>
          </p:nvGrpSpPr>
          <p:grpSpPr>
            <a:xfrm>
              <a:off x="-367865" y="3675387"/>
              <a:ext cx="676370" cy="1142272"/>
              <a:chOff x="2757910" y="1240337"/>
              <a:chExt cx="676370" cy="1142272"/>
            </a:xfrm>
          </p:grpSpPr>
          <p:sp>
            <p:nvSpPr>
              <p:cNvPr id="119" name="Google Shape;119;p6"/>
              <p:cNvSpPr/>
              <p:nvPr/>
            </p:nvSpPr>
            <p:spPr>
              <a:xfrm>
                <a:off x="2757910" y="1240337"/>
                <a:ext cx="676370" cy="870576"/>
              </a:xfrm>
              <a:custGeom>
                <a:avLst/>
                <a:gdLst/>
                <a:ahLst/>
                <a:cxnLst/>
                <a:rect l="l" t="t" r="r" b="b"/>
                <a:pathLst>
                  <a:path w="774" h="996" extrusionOk="0">
                    <a:moveTo>
                      <a:pt x="774" y="387"/>
                    </a:moveTo>
                    <a:cubicBezTo>
                      <a:pt x="774" y="173"/>
                      <a:pt x="601" y="0"/>
                      <a:pt x="387" y="0"/>
                    </a:cubicBezTo>
                    <a:cubicBezTo>
                      <a:pt x="173" y="0"/>
                      <a:pt x="0" y="173"/>
                      <a:pt x="0" y="387"/>
                    </a:cubicBezTo>
                    <a:cubicBezTo>
                      <a:pt x="0" y="462"/>
                      <a:pt x="22" y="533"/>
                      <a:pt x="59" y="592"/>
                    </a:cubicBezTo>
                    <a:cubicBezTo>
                      <a:pt x="59" y="592"/>
                      <a:pt x="59" y="592"/>
                      <a:pt x="59" y="592"/>
                    </a:cubicBezTo>
                    <a:cubicBezTo>
                      <a:pt x="59" y="592"/>
                      <a:pt x="61" y="595"/>
                      <a:pt x="64" y="600"/>
                    </a:cubicBezTo>
                    <a:cubicBezTo>
                      <a:pt x="65" y="602"/>
                      <a:pt x="66" y="603"/>
                      <a:pt x="67" y="605"/>
                    </a:cubicBezTo>
                    <a:cubicBezTo>
                      <a:pt x="99" y="654"/>
                      <a:pt x="211" y="835"/>
                      <a:pt x="211" y="996"/>
                    </a:cubicBezTo>
                    <a:cubicBezTo>
                      <a:pt x="334" y="996"/>
                      <a:pt x="334" y="996"/>
                      <a:pt x="334" y="996"/>
                    </a:cubicBezTo>
                    <a:cubicBezTo>
                      <a:pt x="464" y="996"/>
                      <a:pt x="464" y="996"/>
                      <a:pt x="464" y="996"/>
                    </a:cubicBezTo>
                    <a:cubicBezTo>
                      <a:pt x="563" y="996"/>
                      <a:pt x="563" y="996"/>
                      <a:pt x="563" y="996"/>
                    </a:cubicBezTo>
                    <a:cubicBezTo>
                      <a:pt x="563" y="808"/>
                      <a:pt x="716" y="592"/>
                      <a:pt x="716" y="592"/>
                    </a:cubicBezTo>
                    <a:cubicBezTo>
                      <a:pt x="716" y="592"/>
                      <a:pt x="716" y="592"/>
                      <a:pt x="716" y="592"/>
                    </a:cubicBezTo>
                    <a:cubicBezTo>
                      <a:pt x="753" y="533"/>
                      <a:pt x="774" y="462"/>
                      <a:pt x="774" y="38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6"/>
              <p:cNvSpPr/>
              <p:nvPr/>
            </p:nvSpPr>
            <p:spPr>
              <a:xfrm>
                <a:off x="2940636" y="2078385"/>
                <a:ext cx="320487" cy="227689"/>
              </a:xfrm>
              <a:custGeom>
                <a:avLst/>
                <a:gdLst/>
                <a:ahLst/>
                <a:cxnLst/>
                <a:rect l="l" t="t" r="r" b="b"/>
                <a:pathLst>
                  <a:path w="335" h="238" extrusionOk="0">
                    <a:moveTo>
                      <a:pt x="196" y="0"/>
                    </a:moveTo>
                    <a:lnTo>
                      <a:pt x="139" y="0"/>
                    </a:lnTo>
                    <a:lnTo>
                      <a:pt x="0" y="0"/>
                    </a:lnTo>
                    <a:lnTo>
                      <a:pt x="0" y="165"/>
                    </a:lnTo>
                    <a:lnTo>
                      <a:pt x="90" y="238"/>
                    </a:lnTo>
                    <a:lnTo>
                      <a:pt x="139" y="238"/>
                    </a:lnTo>
                    <a:lnTo>
                      <a:pt x="196" y="238"/>
                    </a:lnTo>
                    <a:lnTo>
                      <a:pt x="245" y="238"/>
                    </a:lnTo>
                    <a:lnTo>
                      <a:pt x="335" y="165"/>
                    </a:lnTo>
                    <a:lnTo>
                      <a:pt x="335" y="0"/>
                    </a:lnTo>
                    <a:lnTo>
                      <a:pt x="19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6"/>
              <p:cNvSpPr/>
              <p:nvPr/>
            </p:nvSpPr>
            <p:spPr>
              <a:xfrm>
                <a:off x="2924372" y="1697628"/>
                <a:ext cx="322400" cy="369276"/>
              </a:xfrm>
              <a:custGeom>
                <a:avLst/>
                <a:gdLst/>
                <a:ahLst/>
                <a:cxnLst/>
                <a:rect l="l" t="t" r="r" b="b"/>
                <a:pathLst>
                  <a:path w="369" h="422" extrusionOk="0">
                    <a:moveTo>
                      <a:pt x="103" y="422"/>
                    </a:moveTo>
                    <a:cubicBezTo>
                      <a:pt x="0" y="41"/>
                      <a:pt x="0" y="41"/>
                      <a:pt x="0" y="41"/>
                    </a:cubicBezTo>
                    <a:cubicBezTo>
                      <a:pt x="10" y="49"/>
                      <a:pt x="10" y="49"/>
                      <a:pt x="10" y="49"/>
                    </a:cubicBezTo>
                    <a:cubicBezTo>
                      <a:pt x="11" y="50"/>
                      <a:pt x="66" y="92"/>
                      <a:pt x="109" y="87"/>
                    </a:cubicBezTo>
                    <a:cubicBezTo>
                      <a:pt x="86" y="49"/>
                      <a:pt x="96" y="27"/>
                      <a:pt x="103" y="18"/>
                    </a:cubicBezTo>
                    <a:cubicBezTo>
                      <a:pt x="114" y="4"/>
                      <a:pt x="135" y="0"/>
                      <a:pt x="150" y="8"/>
                    </a:cubicBezTo>
                    <a:cubicBezTo>
                      <a:pt x="164" y="16"/>
                      <a:pt x="168" y="33"/>
                      <a:pt x="160" y="54"/>
                    </a:cubicBezTo>
                    <a:cubicBezTo>
                      <a:pt x="152" y="73"/>
                      <a:pt x="140" y="86"/>
                      <a:pt x="123" y="92"/>
                    </a:cubicBezTo>
                    <a:cubicBezTo>
                      <a:pt x="128" y="98"/>
                      <a:pt x="133" y="105"/>
                      <a:pt x="139" y="111"/>
                    </a:cubicBezTo>
                    <a:cubicBezTo>
                      <a:pt x="168" y="143"/>
                      <a:pt x="196" y="138"/>
                      <a:pt x="214" y="128"/>
                    </a:cubicBezTo>
                    <a:cubicBezTo>
                      <a:pt x="230" y="119"/>
                      <a:pt x="243" y="104"/>
                      <a:pt x="253" y="88"/>
                    </a:cubicBezTo>
                    <a:cubicBezTo>
                      <a:pt x="246" y="85"/>
                      <a:pt x="241" y="82"/>
                      <a:pt x="238" y="80"/>
                    </a:cubicBezTo>
                    <a:cubicBezTo>
                      <a:pt x="216" y="67"/>
                      <a:pt x="204" y="45"/>
                      <a:pt x="209" y="27"/>
                    </a:cubicBezTo>
                    <a:cubicBezTo>
                      <a:pt x="213" y="15"/>
                      <a:pt x="225" y="8"/>
                      <a:pt x="242" y="7"/>
                    </a:cubicBezTo>
                    <a:cubicBezTo>
                      <a:pt x="259" y="7"/>
                      <a:pt x="270" y="15"/>
                      <a:pt x="274" y="29"/>
                    </a:cubicBezTo>
                    <a:cubicBezTo>
                      <a:pt x="278" y="43"/>
                      <a:pt x="274" y="63"/>
                      <a:pt x="265" y="83"/>
                    </a:cubicBezTo>
                    <a:cubicBezTo>
                      <a:pt x="307" y="92"/>
                      <a:pt x="347" y="61"/>
                      <a:pt x="360" y="49"/>
                    </a:cubicBezTo>
                    <a:cubicBezTo>
                      <a:pt x="369" y="41"/>
                      <a:pt x="369" y="41"/>
                      <a:pt x="369" y="41"/>
                    </a:cubicBezTo>
                    <a:cubicBezTo>
                      <a:pt x="293" y="422"/>
                      <a:pt x="293" y="422"/>
                      <a:pt x="293" y="422"/>
                    </a:cubicBezTo>
                    <a:cubicBezTo>
                      <a:pt x="285" y="420"/>
                      <a:pt x="285" y="420"/>
                      <a:pt x="285" y="420"/>
                    </a:cubicBezTo>
                    <a:cubicBezTo>
                      <a:pt x="356" y="63"/>
                      <a:pt x="356" y="63"/>
                      <a:pt x="356" y="63"/>
                    </a:cubicBezTo>
                    <a:cubicBezTo>
                      <a:pt x="316" y="94"/>
                      <a:pt x="283" y="95"/>
                      <a:pt x="261" y="90"/>
                    </a:cubicBezTo>
                    <a:cubicBezTo>
                      <a:pt x="251" y="108"/>
                      <a:pt x="236" y="125"/>
                      <a:pt x="218" y="135"/>
                    </a:cubicBezTo>
                    <a:cubicBezTo>
                      <a:pt x="189" y="151"/>
                      <a:pt x="159" y="145"/>
                      <a:pt x="133" y="117"/>
                    </a:cubicBezTo>
                    <a:cubicBezTo>
                      <a:pt x="125" y="109"/>
                      <a:pt x="119" y="101"/>
                      <a:pt x="114" y="94"/>
                    </a:cubicBezTo>
                    <a:cubicBezTo>
                      <a:pt x="77" y="101"/>
                      <a:pt x="34" y="76"/>
                      <a:pt x="15" y="63"/>
                    </a:cubicBezTo>
                    <a:cubicBezTo>
                      <a:pt x="111" y="420"/>
                      <a:pt x="111" y="420"/>
                      <a:pt x="111" y="420"/>
                    </a:cubicBezTo>
                    <a:cubicBezTo>
                      <a:pt x="103" y="422"/>
                      <a:pt x="103" y="422"/>
                      <a:pt x="103" y="422"/>
                    </a:cubicBezTo>
                    <a:moveTo>
                      <a:pt x="133" y="12"/>
                    </a:moveTo>
                    <a:cubicBezTo>
                      <a:pt x="125" y="12"/>
                      <a:pt x="115" y="16"/>
                      <a:pt x="110" y="23"/>
                    </a:cubicBezTo>
                    <a:cubicBezTo>
                      <a:pt x="99" y="37"/>
                      <a:pt x="102" y="59"/>
                      <a:pt x="118" y="85"/>
                    </a:cubicBezTo>
                    <a:cubicBezTo>
                      <a:pt x="133" y="80"/>
                      <a:pt x="145" y="69"/>
                      <a:pt x="152" y="51"/>
                    </a:cubicBezTo>
                    <a:cubicBezTo>
                      <a:pt x="159" y="34"/>
                      <a:pt x="156" y="21"/>
                      <a:pt x="146" y="15"/>
                    </a:cubicBezTo>
                    <a:cubicBezTo>
                      <a:pt x="142" y="13"/>
                      <a:pt x="138" y="12"/>
                      <a:pt x="133" y="12"/>
                    </a:cubicBezTo>
                    <a:moveTo>
                      <a:pt x="244" y="16"/>
                    </a:moveTo>
                    <a:cubicBezTo>
                      <a:pt x="243" y="16"/>
                      <a:pt x="243" y="16"/>
                      <a:pt x="243" y="16"/>
                    </a:cubicBezTo>
                    <a:cubicBezTo>
                      <a:pt x="229" y="16"/>
                      <a:pt x="220" y="21"/>
                      <a:pt x="217" y="30"/>
                    </a:cubicBezTo>
                    <a:cubicBezTo>
                      <a:pt x="214" y="43"/>
                      <a:pt x="224" y="62"/>
                      <a:pt x="242" y="73"/>
                    </a:cubicBezTo>
                    <a:cubicBezTo>
                      <a:pt x="247" y="76"/>
                      <a:pt x="252" y="79"/>
                      <a:pt x="257" y="80"/>
                    </a:cubicBezTo>
                    <a:cubicBezTo>
                      <a:pt x="265" y="62"/>
                      <a:pt x="269" y="44"/>
                      <a:pt x="266" y="31"/>
                    </a:cubicBezTo>
                    <a:cubicBezTo>
                      <a:pt x="263" y="21"/>
                      <a:pt x="255" y="16"/>
                      <a:pt x="244" y="1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6"/>
              <p:cNvSpPr/>
              <p:nvPr/>
            </p:nvSpPr>
            <p:spPr>
              <a:xfrm>
                <a:off x="2942549" y="1733025"/>
                <a:ext cx="304223" cy="323357"/>
              </a:xfrm>
              <a:custGeom>
                <a:avLst/>
                <a:gdLst/>
                <a:ahLst/>
                <a:cxnLst/>
                <a:rect l="l" t="t" r="r" b="b"/>
                <a:pathLst>
                  <a:path w="348" h="369" extrusionOk="0">
                    <a:moveTo>
                      <a:pt x="0" y="77"/>
                    </a:moveTo>
                    <a:cubicBezTo>
                      <a:pt x="78" y="369"/>
                      <a:pt x="78" y="369"/>
                      <a:pt x="78" y="369"/>
                    </a:cubicBezTo>
                    <a:cubicBezTo>
                      <a:pt x="87" y="369"/>
                      <a:pt x="87" y="369"/>
                      <a:pt x="87" y="369"/>
                    </a:cubicBezTo>
                    <a:cubicBezTo>
                      <a:pt x="9" y="77"/>
                      <a:pt x="9" y="77"/>
                      <a:pt x="9" y="77"/>
                    </a:cubicBezTo>
                    <a:cubicBezTo>
                      <a:pt x="6" y="77"/>
                      <a:pt x="3" y="77"/>
                      <a:pt x="0" y="77"/>
                    </a:cubicBezTo>
                    <a:moveTo>
                      <a:pt x="348" y="0"/>
                    </a:moveTo>
                    <a:cubicBezTo>
                      <a:pt x="339" y="8"/>
                      <a:pt x="339" y="8"/>
                      <a:pt x="339" y="8"/>
                    </a:cubicBezTo>
                    <a:cubicBezTo>
                      <a:pt x="328" y="18"/>
                      <a:pt x="295" y="43"/>
                      <a:pt x="260" y="43"/>
                    </a:cubicBezTo>
                    <a:cubicBezTo>
                      <a:pt x="254" y="43"/>
                      <a:pt x="249" y="43"/>
                      <a:pt x="244" y="42"/>
                    </a:cubicBezTo>
                    <a:cubicBezTo>
                      <a:pt x="248" y="34"/>
                      <a:pt x="250" y="26"/>
                      <a:pt x="252" y="18"/>
                    </a:cubicBezTo>
                    <a:cubicBezTo>
                      <a:pt x="249" y="20"/>
                      <a:pt x="245" y="22"/>
                      <a:pt x="242" y="24"/>
                    </a:cubicBezTo>
                    <a:cubicBezTo>
                      <a:pt x="240" y="29"/>
                      <a:pt x="238" y="34"/>
                      <a:pt x="236" y="39"/>
                    </a:cubicBezTo>
                    <a:cubicBezTo>
                      <a:pt x="232" y="38"/>
                      <a:pt x="228" y="36"/>
                      <a:pt x="224" y="34"/>
                    </a:cubicBezTo>
                    <a:cubicBezTo>
                      <a:pt x="221" y="35"/>
                      <a:pt x="218" y="37"/>
                      <a:pt x="215" y="38"/>
                    </a:cubicBezTo>
                    <a:cubicBezTo>
                      <a:pt x="215" y="38"/>
                      <a:pt x="216" y="39"/>
                      <a:pt x="217" y="39"/>
                    </a:cubicBezTo>
                    <a:cubicBezTo>
                      <a:pt x="220" y="41"/>
                      <a:pt x="225" y="44"/>
                      <a:pt x="232" y="47"/>
                    </a:cubicBezTo>
                    <a:cubicBezTo>
                      <a:pt x="222" y="63"/>
                      <a:pt x="209" y="78"/>
                      <a:pt x="193" y="87"/>
                    </a:cubicBezTo>
                    <a:cubicBezTo>
                      <a:pt x="185" y="91"/>
                      <a:pt x="176" y="94"/>
                      <a:pt x="165" y="94"/>
                    </a:cubicBezTo>
                    <a:cubicBezTo>
                      <a:pt x="151" y="94"/>
                      <a:pt x="135" y="88"/>
                      <a:pt x="118" y="70"/>
                    </a:cubicBezTo>
                    <a:cubicBezTo>
                      <a:pt x="117" y="70"/>
                      <a:pt x="117" y="69"/>
                      <a:pt x="116" y="68"/>
                    </a:cubicBezTo>
                    <a:cubicBezTo>
                      <a:pt x="113" y="69"/>
                      <a:pt x="110" y="69"/>
                      <a:pt x="107" y="70"/>
                    </a:cubicBezTo>
                    <a:cubicBezTo>
                      <a:pt x="108" y="72"/>
                      <a:pt x="110" y="74"/>
                      <a:pt x="112" y="76"/>
                    </a:cubicBezTo>
                    <a:cubicBezTo>
                      <a:pt x="128" y="94"/>
                      <a:pt x="147" y="103"/>
                      <a:pt x="165" y="103"/>
                    </a:cubicBezTo>
                    <a:cubicBezTo>
                      <a:pt x="176" y="103"/>
                      <a:pt x="186" y="100"/>
                      <a:pt x="197" y="94"/>
                    </a:cubicBezTo>
                    <a:cubicBezTo>
                      <a:pt x="215" y="84"/>
                      <a:pt x="230" y="67"/>
                      <a:pt x="240" y="49"/>
                    </a:cubicBezTo>
                    <a:cubicBezTo>
                      <a:pt x="246" y="51"/>
                      <a:pt x="253" y="52"/>
                      <a:pt x="261" y="52"/>
                    </a:cubicBezTo>
                    <a:cubicBezTo>
                      <a:pt x="281" y="52"/>
                      <a:pt x="306" y="45"/>
                      <a:pt x="335" y="22"/>
                    </a:cubicBezTo>
                    <a:cubicBezTo>
                      <a:pt x="266" y="369"/>
                      <a:pt x="266" y="369"/>
                      <a:pt x="266" y="369"/>
                    </a:cubicBezTo>
                    <a:cubicBezTo>
                      <a:pt x="275" y="369"/>
                      <a:pt x="275" y="369"/>
                      <a:pt x="275" y="369"/>
                    </a:cubicBezTo>
                    <a:cubicBezTo>
                      <a:pt x="348" y="0"/>
                      <a:pt x="348" y="0"/>
                      <a:pt x="34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6"/>
              <p:cNvSpPr/>
              <p:nvPr/>
            </p:nvSpPr>
            <p:spPr>
              <a:xfrm>
                <a:off x="2904282" y="2056382"/>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6"/>
              <p:cNvSpPr/>
              <p:nvPr/>
            </p:nvSpPr>
            <p:spPr>
              <a:xfrm>
                <a:off x="2904282" y="2118566"/>
                <a:ext cx="393194" cy="41137"/>
              </a:xfrm>
              <a:custGeom>
                <a:avLst/>
                <a:gdLst/>
                <a:ahLst/>
                <a:cxnLst/>
                <a:rect l="l" t="t" r="r" b="b"/>
                <a:pathLst>
                  <a:path w="450" h="47" extrusionOk="0">
                    <a:moveTo>
                      <a:pt x="425" y="0"/>
                    </a:moveTo>
                    <a:cubicBezTo>
                      <a:pt x="25" y="0"/>
                      <a:pt x="25" y="0"/>
                      <a:pt x="25" y="0"/>
                    </a:cubicBezTo>
                    <a:cubicBezTo>
                      <a:pt x="12" y="0"/>
                      <a:pt x="0" y="11"/>
                      <a:pt x="0" y="23"/>
                    </a:cubicBezTo>
                    <a:cubicBezTo>
                      <a:pt x="0" y="36"/>
                      <a:pt x="12" y="47"/>
                      <a:pt x="25" y="47"/>
                    </a:cubicBezTo>
                    <a:cubicBezTo>
                      <a:pt x="425" y="47"/>
                      <a:pt x="425" y="47"/>
                      <a:pt x="425" y="47"/>
                    </a:cubicBezTo>
                    <a:cubicBezTo>
                      <a:pt x="438" y="47"/>
                      <a:pt x="450" y="36"/>
                      <a:pt x="450" y="23"/>
                    </a:cubicBezTo>
                    <a:cubicBezTo>
                      <a:pt x="450" y="11"/>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6"/>
              <p:cNvSpPr/>
              <p:nvPr/>
            </p:nvSpPr>
            <p:spPr>
              <a:xfrm>
                <a:off x="2904282" y="2181706"/>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6"/>
              <p:cNvSpPr/>
              <p:nvPr/>
            </p:nvSpPr>
            <p:spPr>
              <a:xfrm>
                <a:off x="3026737" y="2306074"/>
                <a:ext cx="148285" cy="76534"/>
              </a:xfrm>
              <a:custGeom>
                <a:avLst/>
                <a:gdLst/>
                <a:ahLst/>
                <a:cxnLst/>
                <a:rect l="l" t="t" r="r" b="b"/>
                <a:pathLst>
                  <a:path w="170" h="87" extrusionOk="0">
                    <a:moveTo>
                      <a:pt x="0" y="0"/>
                    </a:moveTo>
                    <a:cubicBezTo>
                      <a:pt x="0" y="2"/>
                      <a:pt x="0" y="2"/>
                      <a:pt x="0" y="2"/>
                    </a:cubicBezTo>
                    <a:cubicBezTo>
                      <a:pt x="0" y="49"/>
                      <a:pt x="38" y="87"/>
                      <a:pt x="85" y="87"/>
                    </a:cubicBezTo>
                    <a:cubicBezTo>
                      <a:pt x="132" y="87"/>
                      <a:pt x="170" y="49"/>
                      <a:pt x="170" y="2"/>
                    </a:cubicBezTo>
                    <a:cubicBezTo>
                      <a:pt x="170" y="0"/>
                      <a:pt x="170" y="0"/>
                      <a:pt x="170"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720000" y="445025"/>
            <a:ext cx="4360200" cy="1013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9" name="Google Shape;129;p7"/>
          <p:cNvSpPr txBox="1">
            <a:spLocks noGrp="1"/>
          </p:cNvSpPr>
          <p:nvPr>
            <p:ph type="subTitle" idx="1"/>
          </p:nvPr>
        </p:nvSpPr>
        <p:spPr>
          <a:xfrm>
            <a:off x="720000" y="1700300"/>
            <a:ext cx="4360200" cy="290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30" name="Google Shape;130;p7"/>
          <p:cNvSpPr>
            <a:spLocks noGrp="1"/>
          </p:cNvSpPr>
          <p:nvPr>
            <p:ph type="pic" idx="2"/>
          </p:nvPr>
        </p:nvSpPr>
        <p:spPr>
          <a:xfrm>
            <a:off x="5287787" y="1164750"/>
            <a:ext cx="2702100" cy="3145200"/>
          </a:xfrm>
          <a:prstGeom prst="roundRect">
            <a:avLst>
              <a:gd name="adj" fmla="val 16667"/>
            </a:avLst>
          </a:prstGeom>
          <a:noFill/>
          <a:ln>
            <a:noFill/>
          </a:ln>
        </p:spPr>
      </p:sp>
      <p:grpSp>
        <p:nvGrpSpPr>
          <p:cNvPr id="131" name="Google Shape;131;p7"/>
          <p:cNvGrpSpPr/>
          <p:nvPr/>
        </p:nvGrpSpPr>
        <p:grpSpPr>
          <a:xfrm>
            <a:off x="-1074892" y="-1954336"/>
            <a:ext cx="11396924" cy="8184515"/>
            <a:chOff x="-1074892" y="-1954336"/>
            <a:chExt cx="11396924" cy="8184515"/>
          </a:xfrm>
        </p:grpSpPr>
        <p:sp>
          <p:nvSpPr>
            <p:cNvPr id="132" name="Google Shape;132;p7"/>
            <p:cNvSpPr/>
            <p:nvPr/>
          </p:nvSpPr>
          <p:spPr>
            <a:xfrm rot="-9487761">
              <a:off x="6881307" y="-1464727"/>
              <a:ext cx="3098926" cy="2433851"/>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7"/>
            <p:cNvSpPr/>
            <p:nvPr/>
          </p:nvSpPr>
          <p:spPr>
            <a:xfrm rot="-9880295" flipH="1">
              <a:off x="-871076" y="4120981"/>
              <a:ext cx="2249342" cy="1844701"/>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34" name="Google Shape;134;p7"/>
          <p:cNvGrpSpPr/>
          <p:nvPr/>
        </p:nvGrpSpPr>
        <p:grpSpPr>
          <a:xfrm>
            <a:off x="7702991" y="236579"/>
            <a:ext cx="1713523" cy="1256858"/>
            <a:chOff x="7702991" y="236579"/>
            <a:chExt cx="1713523" cy="1256858"/>
          </a:xfrm>
        </p:grpSpPr>
        <p:grpSp>
          <p:nvGrpSpPr>
            <p:cNvPr id="135" name="Google Shape;135;p7"/>
            <p:cNvGrpSpPr/>
            <p:nvPr/>
          </p:nvGrpSpPr>
          <p:grpSpPr>
            <a:xfrm>
              <a:off x="7702991" y="236579"/>
              <a:ext cx="428274" cy="605851"/>
              <a:chOff x="6000261" y="1225220"/>
              <a:chExt cx="627600" cy="887824"/>
            </a:xfrm>
          </p:grpSpPr>
          <p:sp>
            <p:nvSpPr>
              <p:cNvPr id="136" name="Google Shape;136;p7"/>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7" name="Google Shape;137;p7"/>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8" name="Google Shape;138;p7"/>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7"/>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7"/>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7"/>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7"/>
              <p:cNvSpPr/>
              <p:nvPr/>
            </p:nvSpPr>
            <p:spPr>
              <a:xfrm>
                <a:off x="6248997" y="1573451"/>
                <a:ext cx="98400" cy="2412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7"/>
              <p:cNvSpPr/>
              <p:nvPr/>
            </p:nvSpPr>
            <p:spPr>
              <a:xfrm>
                <a:off x="6397281" y="1484480"/>
                <a:ext cx="97500" cy="330000"/>
              </a:xfrm>
              <a:prstGeom prst="rect">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7"/>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7"/>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7"/>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7"/>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8" name="Google Shape;148;p7"/>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49" name="Google Shape;149;p7"/>
            <p:cNvGrpSpPr/>
            <p:nvPr/>
          </p:nvGrpSpPr>
          <p:grpSpPr>
            <a:xfrm rot="-2376894">
              <a:off x="8771628" y="712393"/>
              <a:ext cx="471966" cy="712375"/>
              <a:chOff x="2047101" y="2145599"/>
              <a:chExt cx="407553" cy="615151"/>
            </a:xfrm>
          </p:grpSpPr>
          <p:sp>
            <p:nvSpPr>
              <p:cNvPr id="150" name="Google Shape;150;p7"/>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1" name="Google Shape;151;p7"/>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7"/>
              <p:cNvSpPr/>
              <p:nvPr/>
            </p:nvSpPr>
            <p:spPr>
              <a:xfrm>
                <a:off x="2080091" y="2234928"/>
                <a:ext cx="341100" cy="86400"/>
              </a:xfrm>
              <a:prstGeom prst="rect">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7"/>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7"/>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7"/>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7"/>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7"/>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7"/>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9" name="Google Shape;159;p7"/>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0" name="Google Shape;160;p7"/>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7"/>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7"/>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7"/>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7"/>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7"/>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7"/>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7"/>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7"/>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7"/>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7"/>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7"/>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7"/>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7"/>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7"/>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7"/>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7"/>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7"/>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7"/>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7"/>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180" name="Google Shape;180;p7"/>
          <p:cNvGrpSpPr/>
          <p:nvPr/>
        </p:nvGrpSpPr>
        <p:grpSpPr>
          <a:xfrm>
            <a:off x="90252" y="352520"/>
            <a:ext cx="8548512" cy="4482580"/>
            <a:chOff x="90252" y="352520"/>
            <a:chExt cx="8548512" cy="4482580"/>
          </a:xfrm>
        </p:grpSpPr>
        <p:sp>
          <p:nvSpPr>
            <p:cNvPr id="181" name="Google Shape;181;p7"/>
            <p:cNvSpPr/>
            <p:nvPr/>
          </p:nvSpPr>
          <p:spPr>
            <a:xfrm>
              <a:off x="8312089" y="35252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7"/>
            <p:cNvSpPr/>
            <p:nvPr/>
          </p:nvSpPr>
          <p:spPr>
            <a:xfrm>
              <a:off x="90252" y="40430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7"/>
            <p:cNvSpPr/>
            <p:nvPr/>
          </p:nvSpPr>
          <p:spPr>
            <a:xfrm>
              <a:off x="416925" y="46529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4"/>
        <p:cNvGrpSpPr/>
        <p:nvPr/>
      </p:nvGrpSpPr>
      <p:grpSpPr>
        <a:xfrm>
          <a:off x="0" y="0"/>
          <a:ext cx="0" cy="0"/>
          <a:chOff x="0" y="0"/>
          <a:chExt cx="0" cy="0"/>
        </a:xfrm>
      </p:grpSpPr>
      <p:grpSp>
        <p:nvGrpSpPr>
          <p:cNvPr id="185" name="Google Shape;185;p8"/>
          <p:cNvGrpSpPr/>
          <p:nvPr/>
        </p:nvGrpSpPr>
        <p:grpSpPr>
          <a:xfrm>
            <a:off x="-2012189" y="-3008195"/>
            <a:ext cx="13291278" cy="10373236"/>
            <a:chOff x="-2012189" y="-3008195"/>
            <a:chExt cx="13291278" cy="10373236"/>
          </a:xfrm>
        </p:grpSpPr>
        <p:sp>
          <p:nvSpPr>
            <p:cNvPr id="186" name="Google Shape;186;p8"/>
            <p:cNvSpPr/>
            <p:nvPr/>
          </p:nvSpPr>
          <p:spPr>
            <a:xfrm rot="-7883097">
              <a:off x="5052852" y="1477342"/>
              <a:ext cx="5631856" cy="4125620"/>
            </a:xfrm>
            <a:custGeom>
              <a:avLst/>
              <a:gdLst/>
              <a:ahLst/>
              <a:cxnLst/>
              <a:rect l="l" t="t" r="r" b="b"/>
              <a:pathLst>
                <a:path w="616186" h="397857" extrusionOk="0">
                  <a:moveTo>
                    <a:pt x="313618" y="7724"/>
                  </a:moveTo>
                  <a:cubicBezTo>
                    <a:pt x="247889" y="-5144"/>
                    <a:pt x="177517" y="-3516"/>
                    <a:pt x="116756" y="24747"/>
                  </a:cubicBezTo>
                  <a:cubicBezTo>
                    <a:pt x="56077" y="53010"/>
                    <a:pt x="6963" y="110839"/>
                    <a:pt x="610" y="177546"/>
                  </a:cubicBezTo>
                  <a:cubicBezTo>
                    <a:pt x="-5743" y="244171"/>
                    <a:pt x="38158" y="315439"/>
                    <a:pt x="103561" y="329692"/>
                  </a:cubicBezTo>
                  <a:cubicBezTo>
                    <a:pt x="172467" y="344679"/>
                    <a:pt x="243002" y="298660"/>
                    <a:pt x="312478" y="310633"/>
                  </a:cubicBezTo>
                  <a:cubicBezTo>
                    <a:pt x="353365" y="317638"/>
                    <a:pt x="387818" y="343701"/>
                    <a:pt x="423167" y="365367"/>
                  </a:cubicBezTo>
                  <a:cubicBezTo>
                    <a:pt x="458516" y="387032"/>
                    <a:pt x="500380" y="405358"/>
                    <a:pt x="540453" y="394770"/>
                  </a:cubicBezTo>
                  <a:cubicBezTo>
                    <a:pt x="598445" y="379457"/>
                    <a:pt x="625730" y="307619"/>
                    <a:pt x="613187" y="248976"/>
                  </a:cubicBezTo>
                  <a:cubicBezTo>
                    <a:pt x="581829" y="101879"/>
                    <a:pt x="448090" y="34195"/>
                    <a:pt x="313618" y="7724"/>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8"/>
            <p:cNvSpPr/>
            <p:nvPr/>
          </p:nvSpPr>
          <p:spPr>
            <a:xfrm rot="-8306489">
              <a:off x="808757" y="-2235647"/>
              <a:ext cx="3381355" cy="2773073"/>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rgbClr val="CBDDFA">
                <a:alpha val="3924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8"/>
            <p:cNvSpPr/>
            <p:nvPr/>
          </p:nvSpPr>
          <p:spPr>
            <a:xfrm rot="-2526298">
              <a:off x="-1507395" y="3898776"/>
              <a:ext cx="3213799" cy="2742785"/>
            </a:xfrm>
            <a:custGeom>
              <a:avLst/>
              <a:gdLst/>
              <a:ahLst/>
              <a:cxnLst/>
              <a:rect l="l" t="t" r="r" b="b"/>
              <a:pathLst>
                <a:path w="1480978" h="1263926" extrusionOk="0">
                  <a:moveTo>
                    <a:pt x="448644" y="41059"/>
                  </a:moveTo>
                  <a:cubicBezTo>
                    <a:pt x="132459" y="160545"/>
                    <a:pt x="-63263" y="534477"/>
                    <a:pt x="18674" y="862391"/>
                  </a:cubicBezTo>
                  <a:cubicBezTo>
                    <a:pt x="50440" y="989451"/>
                    <a:pt x="121056" y="1109506"/>
                    <a:pt x="227835" y="1185417"/>
                  </a:cubicBezTo>
                  <a:cubicBezTo>
                    <a:pt x="334615" y="1261327"/>
                    <a:pt x="479105" y="1287961"/>
                    <a:pt x="600872" y="1239581"/>
                  </a:cubicBezTo>
                  <a:cubicBezTo>
                    <a:pt x="717344" y="1193236"/>
                    <a:pt x="810928" y="1083362"/>
                    <a:pt x="936115" y="1078230"/>
                  </a:cubicBezTo>
                  <a:cubicBezTo>
                    <a:pt x="1040696" y="1073913"/>
                    <a:pt x="1137131" y="1146077"/>
                    <a:pt x="1241712" y="1141190"/>
                  </a:cubicBezTo>
                  <a:cubicBezTo>
                    <a:pt x="1392148" y="1134267"/>
                    <a:pt x="1491841" y="964364"/>
                    <a:pt x="1480031" y="814173"/>
                  </a:cubicBezTo>
                  <a:cubicBezTo>
                    <a:pt x="1468547" y="668461"/>
                    <a:pt x="1377080" y="566894"/>
                    <a:pt x="1324382" y="437553"/>
                  </a:cubicBezTo>
                  <a:cubicBezTo>
                    <a:pt x="1279993" y="328574"/>
                    <a:pt x="1243911" y="248429"/>
                    <a:pt x="1148860" y="169749"/>
                  </a:cubicBezTo>
                  <a:cubicBezTo>
                    <a:pt x="958514" y="12145"/>
                    <a:pt x="682483" y="-47313"/>
                    <a:pt x="448644" y="41059"/>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9" name="Google Shape;189;p8"/>
          <p:cNvSpPr txBox="1">
            <a:spLocks noGrp="1"/>
          </p:cNvSpPr>
          <p:nvPr>
            <p:ph type="title"/>
          </p:nvPr>
        </p:nvSpPr>
        <p:spPr>
          <a:xfrm>
            <a:off x="713225" y="1655325"/>
            <a:ext cx="4919700" cy="19260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0"/>
        <p:cNvGrpSpPr/>
        <p:nvPr/>
      </p:nvGrpSpPr>
      <p:grpSpPr>
        <a:xfrm>
          <a:off x="0" y="0"/>
          <a:ext cx="0" cy="0"/>
          <a:chOff x="0" y="0"/>
          <a:chExt cx="0" cy="0"/>
        </a:xfrm>
      </p:grpSpPr>
      <p:sp>
        <p:nvSpPr>
          <p:cNvPr id="191" name="Google Shape;191;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2" name="Google Shape;192;p9"/>
          <p:cNvSpPr txBox="1">
            <a:spLocks noGrp="1"/>
          </p:cNvSpPr>
          <p:nvPr>
            <p:ph type="subTitle" idx="1"/>
          </p:nvPr>
        </p:nvSpPr>
        <p:spPr>
          <a:xfrm>
            <a:off x="4731475" y="1538600"/>
            <a:ext cx="3699300" cy="27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9"/>
          <p:cNvSpPr txBox="1">
            <a:spLocks noGrp="1"/>
          </p:cNvSpPr>
          <p:nvPr>
            <p:ph type="subTitle" idx="2"/>
          </p:nvPr>
        </p:nvSpPr>
        <p:spPr>
          <a:xfrm>
            <a:off x="872400" y="1538600"/>
            <a:ext cx="3699300" cy="2701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4" name="Google Shape;194;p9"/>
          <p:cNvGrpSpPr/>
          <p:nvPr/>
        </p:nvGrpSpPr>
        <p:grpSpPr>
          <a:xfrm>
            <a:off x="-1003990" y="-1494873"/>
            <a:ext cx="12202257" cy="9246220"/>
            <a:chOff x="-1003990" y="-1494873"/>
            <a:chExt cx="12202257" cy="9246220"/>
          </a:xfrm>
        </p:grpSpPr>
        <p:sp>
          <p:nvSpPr>
            <p:cNvPr id="195" name="Google Shape;195;p9"/>
            <p:cNvSpPr/>
            <p:nvPr/>
          </p:nvSpPr>
          <p:spPr>
            <a:xfrm rot="-1862678">
              <a:off x="6571680" y="3713484"/>
              <a:ext cx="4091079" cy="3213076"/>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6" name="Google Shape;196;p9"/>
            <p:cNvSpPr/>
            <p:nvPr/>
          </p:nvSpPr>
          <p:spPr>
            <a:xfrm rot="-3988337" flipH="1">
              <a:off x="-833999" y="-1017772"/>
              <a:ext cx="2249730" cy="1845020"/>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7" name="Google Shape;197;p9"/>
          <p:cNvGrpSpPr/>
          <p:nvPr/>
        </p:nvGrpSpPr>
        <p:grpSpPr>
          <a:xfrm>
            <a:off x="7726686" y="3223087"/>
            <a:ext cx="1740094" cy="1817570"/>
            <a:chOff x="7726686" y="3223087"/>
            <a:chExt cx="1740094" cy="1817570"/>
          </a:xfrm>
        </p:grpSpPr>
        <p:grpSp>
          <p:nvGrpSpPr>
            <p:cNvPr id="198" name="Google Shape;198;p9"/>
            <p:cNvGrpSpPr/>
            <p:nvPr/>
          </p:nvGrpSpPr>
          <p:grpSpPr>
            <a:xfrm>
              <a:off x="8790410" y="3223087"/>
              <a:ext cx="676370" cy="1142272"/>
              <a:chOff x="2757910" y="1240337"/>
              <a:chExt cx="676370" cy="1142272"/>
            </a:xfrm>
          </p:grpSpPr>
          <p:sp>
            <p:nvSpPr>
              <p:cNvPr id="199" name="Google Shape;199;p9"/>
              <p:cNvSpPr/>
              <p:nvPr/>
            </p:nvSpPr>
            <p:spPr>
              <a:xfrm>
                <a:off x="2757910" y="1240337"/>
                <a:ext cx="676370" cy="870576"/>
              </a:xfrm>
              <a:custGeom>
                <a:avLst/>
                <a:gdLst/>
                <a:ahLst/>
                <a:cxnLst/>
                <a:rect l="l" t="t" r="r" b="b"/>
                <a:pathLst>
                  <a:path w="774" h="996" extrusionOk="0">
                    <a:moveTo>
                      <a:pt x="774" y="387"/>
                    </a:moveTo>
                    <a:cubicBezTo>
                      <a:pt x="774" y="173"/>
                      <a:pt x="601" y="0"/>
                      <a:pt x="387" y="0"/>
                    </a:cubicBezTo>
                    <a:cubicBezTo>
                      <a:pt x="173" y="0"/>
                      <a:pt x="0" y="173"/>
                      <a:pt x="0" y="387"/>
                    </a:cubicBezTo>
                    <a:cubicBezTo>
                      <a:pt x="0" y="462"/>
                      <a:pt x="22" y="533"/>
                      <a:pt x="59" y="592"/>
                    </a:cubicBezTo>
                    <a:cubicBezTo>
                      <a:pt x="59" y="592"/>
                      <a:pt x="59" y="592"/>
                      <a:pt x="59" y="592"/>
                    </a:cubicBezTo>
                    <a:cubicBezTo>
                      <a:pt x="59" y="592"/>
                      <a:pt x="61" y="595"/>
                      <a:pt x="64" y="600"/>
                    </a:cubicBezTo>
                    <a:cubicBezTo>
                      <a:pt x="65" y="602"/>
                      <a:pt x="66" y="603"/>
                      <a:pt x="67" y="605"/>
                    </a:cubicBezTo>
                    <a:cubicBezTo>
                      <a:pt x="99" y="654"/>
                      <a:pt x="211" y="835"/>
                      <a:pt x="211" y="996"/>
                    </a:cubicBezTo>
                    <a:cubicBezTo>
                      <a:pt x="334" y="996"/>
                      <a:pt x="334" y="996"/>
                      <a:pt x="334" y="996"/>
                    </a:cubicBezTo>
                    <a:cubicBezTo>
                      <a:pt x="464" y="996"/>
                      <a:pt x="464" y="996"/>
                      <a:pt x="464" y="996"/>
                    </a:cubicBezTo>
                    <a:cubicBezTo>
                      <a:pt x="563" y="996"/>
                      <a:pt x="563" y="996"/>
                      <a:pt x="563" y="996"/>
                    </a:cubicBezTo>
                    <a:cubicBezTo>
                      <a:pt x="563" y="808"/>
                      <a:pt x="716" y="592"/>
                      <a:pt x="716" y="592"/>
                    </a:cubicBezTo>
                    <a:cubicBezTo>
                      <a:pt x="716" y="592"/>
                      <a:pt x="716" y="592"/>
                      <a:pt x="716" y="592"/>
                    </a:cubicBezTo>
                    <a:cubicBezTo>
                      <a:pt x="753" y="533"/>
                      <a:pt x="774" y="462"/>
                      <a:pt x="774" y="387"/>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9"/>
              <p:cNvSpPr/>
              <p:nvPr/>
            </p:nvSpPr>
            <p:spPr>
              <a:xfrm>
                <a:off x="2940636" y="2078385"/>
                <a:ext cx="320487" cy="227689"/>
              </a:xfrm>
              <a:custGeom>
                <a:avLst/>
                <a:gdLst/>
                <a:ahLst/>
                <a:cxnLst/>
                <a:rect l="l" t="t" r="r" b="b"/>
                <a:pathLst>
                  <a:path w="335" h="238" extrusionOk="0">
                    <a:moveTo>
                      <a:pt x="196" y="0"/>
                    </a:moveTo>
                    <a:lnTo>
                      <a:pt x="139" y="0"/>
                    </a:lnTo>
                    <a:lnTo>
                      <a:pt x="0" y="0"/>
                    </a:lnTo>
                    <a:lnTo>
                      <a:pt x="0" y="165"/>
                    </a:lnTo>
                    <a:lnTo>
                      <a:pt x="90" y="238"/>
                    </a:lnTo>
                    <a:lnTo>
                      <a:pt x="139" y="238"/>
                    </a:lnTo>
                    <a:lnTo>
                      <a:pt x="196" y="238"/>
                    </a:lnTo>
                    <a:lnTo>
                      <a:pt x="245" y="238"/>
                    </a:lnTo>
                    <a:lnTo>
                      <a:pt x="335" y="165"/>
                    </a:lnTo>
                    <a:lnTo>
                      <a:pt x="335" y="0"/>
                    </a:lnTo>
                    <a:lnTo>
                      <a:pt x="19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9"/>
              <p:cNvSpPr/>
              <p:nvPr/>
            </p:nvSpPr>
            <p:spPr>
              <a:xfrm>
                <a:off x="2924372" y="1697628"/>
                <a:ext cx="322400" cy="369276"/>
              </a:xfrm>
              <a:custGeom>
                <a:avLst/>
                <a:gdLst/>
                <a:ahLst/>
                <a:cxnLst/>
                <a:rect l="l" t="t" r="r" b="b"/>
                <a:pathLst>
                  <a:path w="369" h="422" extrusionOk="0">
                    <a:moveTo>
                      <a:pt x="103" y="422"/>
                    </a:moveTo>
                    <a:cubicBezTo>
                      <a:pt x="0" y="41"/>
                      <a:pt x="0" y="41"/>
                      <a:pt x="0" y="41"/>
                    </a:cubicBezTo>
                    <a:cubicBezTo>
                      <a:pt x="10" y="49"/>
                      <a:pt x="10" y="49"/>
                      <a:pt x="10" y="49"/>
                    </a:cubicBezTo>
                    <a:cubicBezTo>
                      <a:pt x="11" y="50"/>
                      <a:pt x="66" y="92"/>
                      <a:pt x="109" y="87"/>
                    </a:cubicBezTo>
                    <a:cubicBezTo>
                      <a:pt x="86" y="49"/>
                      <a:pt x="96" y="27"/>
                      <a:pt x="103" y="18"/>
                    </a:cubicBezTo>
                    <a:cubicBezTo>
                      <a:pt x="114" y="4"/>
                      <a:pt x="135" y="0"/>
                      <a:pt x="150" y="8"/>
                    </a:cubicBezTo>
                    <a:cubicBezTo>
                      <a:pt x="164" y="16"/>
                      <a:pt x="168" y="33"/>
                      <a:pt x="160" y="54"/>
                    </a:cubicBezTo>
                    <a:cubicBezTo>
                      <a:pt x="152" y="73"/>
                      <a:pt x="140" y="86"/>
                      <a:pt x="123" y="92"/>
                    </a:cubicBezTo>
                    <a:cubicBezTo>
                      <a:pt x="128" y="98"/>
                      <a:pt x="133" y="105"/>
                      <a:pt x="139" y="111"/>
                    </a:cubicBezTo>
                    <a:cubicBezTo>
                      <a:pt x="168" y="143"/>
                      <a:pt x="196" y="138"/>
                      <a:pt x="214" y="128"/>
                    </a:cubicBezTo>
                    <a:cubicBezTo>
                      <a:pt x="230" y="119"/>
                      <a:pt x="243" y="104"/>
                      <a:pt x="253" y="88"/>
                    </a:cubicBezTo>
                    <a:cubicBezTo>
                      <a:pt x="246" y="85"/>
                      <a:pt x="241" y="82"/>
                      <a:pt x="238" y="80"/>
                    </a:cubicBezTo>
                    <a:cubicBezTo>
                      <a:pt x="216" y="67"/>
                      <a:pt x="204" y="45"/>
                      <a:pt x="209" y="27"/>
                    </a:cubicBezTo>
                    <a:cubicBezTo>
                      <a:pt x="213" y="15"/>
                      <a:pt x="225" y="8"/>
                      <a:pt x="242" y="7"/>
                    </a:cubicBezTo>
                    <a:cubicBezTo>
                      <a:pt x="259" y="7"/>
                      <a:pt x="270" y="15"/>
                      <a:pt x="274" y="29"/>
                    </a:cubicBezTo>
                    <a:cubicBezTo>
                      <a:pt x="278" y="43"/>
                      <a:pt x="274" y="63"/>
                      <a:pt x="265" y="83"/>
                    </a:cubicBezTo>
                    <a:cubicBezTo>
                      <a:pt x="307" y="92"/>
                      <a:pt x="347" y="61"/>
                      <a:pt x="360" y="49"/>
                    </a:cubicBezTo>
                    <a:cubicBezTo>
                      <a:pt x="369" y="41"/>
                      <a:pt x="369" y="41"/>
                      <a:pt x="369" y="41"/>
                    </a:cubicBezTo>
                    <a:cubicBezTo>
                      <a:pt x="293" y="422"/>
                      <a:pt x="293" y="422"/>
                      <a:pt x="293" y="422"/>
                    </a:cubicBezTo>
                    <a:cubicBezTo>
                      <a:pt x="285" y="420"/>
                      <a:pt x="285" y="420"/>
                      <a:pt x="285" y="420"/>
                    </a:cubicBezTo>
                    <a:cubicBezTo>
                      <a:pt x="356" y="63"/>
                      <a:pt x="356" y="63"/>
                      <a:pt x="356" y="63"/>
                    </a:cubicBezTo>
                    <a:cubicBezTo>
                      <a:pt x="316" y="94"/>
                      <a:pt x="283" y="95"/>
                      <a:pt x="261" y="90"/>
                    </a:cubicBezTo>
                    <a:cubicBezTo>
                      <a:pt x="251" y="108"/>
                      <a:pt x="236" y="125"/>
                      <a:pt x="218" y="135"/>
                    </a:cubicBezTo>
                    <a:cubicBezTo>
                      <a:pt x="189" y="151"/>
                      <a:pt x="159" y="145"/>
                      <a:pt x="133" y="117"/>
                    </a:cubicBezTo>
                    <a:cubicBezTo>
                      <a:pt x="125" y="109"/>
                      <a:pt x="119" y="101"/>
                      <a:pt x="114" y="94"/>
                    </a:cubicBezTo>
                    <a:cubicBezTo>
                      <a:pt x="77" y="101"/>
                      <a:pt x="34" y="76"/>
                      <a:pt x="15" y="63"/>
                    </a:cubicBezTo>
                    <a:cubicBezTo>
                      <a:pt x="111" y="420"/>
                      <a:pt x="111" y="420"/>
                      <a:pt x="111" y="420"/>
                    </a:cubicBezTo>
                    <a:cubicBezTo>
                      <a:pt x="103" y="422"/>
                      <a:pt x="103" y="422"/>
                      <a:pt x="103" y="422"/>
                    </a:cubicBezTo>
                    <a:moveTo>
                      <a:pt x="133" y="12"/>
                    </a:moveTo>
                    <a:cubicBezTo>
                      <a:pt x="125" y="12"/>
                      <a:pt x="115" y="16"/>
                      <a:pt x="110" y="23"/>
                    </a:cubicBezTo>
                    <a:cubicBezTo>
                      <a:pt x="99" y="37"/>
                      <a:pt x="102" y="59"/>
                      <a:pt x="118" y="85"/>
                    </a:cubicBezTo>
                    <a:cubicBezTo>
                      <a:pt x="133" y="80"/>
                      <a:pt x="145" y="69"/>
                      <a:pt x="152" y="51"/>
                    </a:cubicBezTo>
                    <a:cubicBezTo>
                      <a:pt x="159" y="34"/>
                      <a:pt x="156" y="21"/>
                      <a:pt x="146" y="15"/>
                    </a:cubicBezTo>
                    <a:cubicBezTo>
                      <a:pt x="142" y="13"/>
                      <a:pt x="138" y="12"/>
                      <a:pt x="133" y="12"/>
                    </a:cubicBezTo>
                    <a:moveTo>
                      <a:pt x="244" y="16"/>
                    </a:moveTo>
                    <a:cubicBezTo>
                      <a:pt x="243" y="16"/>
                      <a:pt x="243" y="16"/>
                      <a:pt x="243" y="16"/>
                    </a:cubicBezTo>
                    <a:cubicBezTo>
                      <a:pt x="229" y="16"/>
                      <a:pt x="220" y="21"/>
                      <a:pt x="217" y="30"/>
                    </a:cubicBezTo>
                    <a:cubicBezTo>
                      <a:pt x="214" y="43"/>
                      <a:pt x="224" y="62"/>
                      <a:pt x="242" y="73"/>
                    </a:cubicBezTo>
                    <a:cubicBezTo>
                      <a:pt x="247" y="76"/>
                      <a:pt x="252" y="79"/>
                      <a:pt x="257" y="80"/>
                    </a:cubicBezTo>
                    <a:cubicBezTo>
                      <a:pt x="265" y="62"/>
                      <a:pt x="269" y="44"/>
                      <a:pt x="266" y="31"/>
                    </a:cubicBezTo>
                    <a:cubicBezTo>
                      <a:pt x="263" y="21"/>
                      <a:pt x="255" y="16"/>
                      <a:pt x="244" y="16"/>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9"/>
              <p:cNvSpPr/>
              <p:nvPr/>
            </p:nvSpPr>
            <p:spPr>
              <a:xfrm>
                <a:off x="2942549" y="1733025"/>
                <a:ext cx="304223" cy="323357"/>
              </a:xfrm>
              <a:custGeom>
                <a:avLst/>
                <a:gdLst/>
                <a:ahLst/>
                <a:cxnLst/>
                <a:rect l="l" t="t" r="r" b="b"/>
                <a:pathLst>
                  <a:path w="348" h="369" extrusionOk="0">
                    <a:moveTo>
                      <a:pt x="0" y="77"/>
                    </a:moveTo>
                    <a:cubicBezTo>
                      <a:pt x="78" y="369"/>
                      <a:pt x="78" y="369"/>
                      <a:pt x="78" y="369"/>
                    </a:cubicBezTo>
                    <a:cubicBezTo>
                      <a:pt x="87" y="369"/>
                      <a:pt x="87" y="369"/>
                      <a:pt x="87" y="369"/>
                    </a:cubicBezTo>
                    <a:cubicBezTo>
                      <a:pt x="9" y="77"/>
                      <a:pt x="9" y="77"/>
                      <a:pt x="9" y="77"/>
                    </a:cubicBezTo>
                    <a:cubicBezTo>
                      <a:pt x="6" y="77"/>
                      <a:pt x="3" y="77"/>
                      <a:pt x="0" y="77"/>
                    </a:cubicBezTo>
                    <a:moveTo>
                      <a:pt x="348" y="0"/>
                    </a:moveTo>
                    <a:cubicBezTo>
                      <a:pt x="339" y="8"/>
                      <a:pt x="339" y="8"/>
                      <a:pt x="339" y="8"/>
                    </a:cubicBezTo>
                    <a:cubicBezTo>
                      <a:pt x="328" y="18"/>
                      <a:pt x="295" y="43"/>
                      <a:pt x="260" y="43"/>
                    </a:cubicBezTo>
                    <a:cubicBezTo>
                      <a:pt x="254" y="43"/>
                      <a:pt x="249" y="43"/>
                      <a:pt x="244" y="42"/>
                    </a:cubicBezTo>
                    <a:cubicBezTo>
                      <a:pt x="248" y="34"/>
                      <a:pt x="250" y="26"/>
                      <a:pt x="252" y="18"/>
                    </a:cubicBezTo>
                    <a:cubicBezTo>
                      <a:pt x="249" y="20"/>
                      <a:pt x="245" y="22"/>
                      <a:pt x="242" y="24"/>
                    </a:cubicBezTo>
                    <a:cubicBezTo>
                      <a:pt x="240" y="29"/>
                      <a:pt x="238" y="34"/>
                      <a:pt x="236" y="39"/>
                    </a:cubicBezTo>
                    <a:cubicBezTo>
                      <a:pt x="232" y="38"/>
                      <a:pt x="228" y="36"/>
                      <a:pt x="224" y="34"/>
                    </a:cubicBezTo>
                    <a:cubicBezTo>
                      <a:pt x="221" y="35"/>
                      <a:pt x="218" y="37"/>
                      <a:pt x="215" y="38"/>
                    </a:cubicBezTo>
                    <a:cubicBezTo>
                      <a:pt x="215" y="38"/>
                      <a:pt x="216" y="39"/>
                      <a:pt x="217" y="39"/>
                    </a:cubicBezTo>
                    <a:cubicBezTo>
                      <a:pt x="220" y="41"/>
                      <a:pt x="225" y="44"/>
                      <a:pt x="232" y="47"/>
                    </a:cubicBezTo>
                    <a:cubicBezTo>
                      <a:pt x="222" y="63"/>
                      <a:pt x="209" y="78"/>
                      <a:pt x="193" y="87"/>
                    </a:cubicBezTo>
                    <a:cubicBezTo>
                      <a:pt x="185" y="91"/>
                      <a:pt x="176" y="94"/>
                      <a:pt x="165" y="94"/>
                    </a:cubicBezTo>
                    <a:cubicBezTo>
                      <a:pt x="151" y="94"/>
                      <a:pt x="135" y="88"/>
                      <a:pt x="118" y="70"/>
                    </a:cubicBezTo>
                    <a:cubicBezTo>
                      <a:pt x="117" y="70"/>
                      <a:pt x="117" y="69"/>
                      <a:pt x="116" y="68"/>
                    </a:cubicBezTo>
                    <a:cubicBezTo>
                      <a:pt x="113" y="69"/>
                      <a:pt x="110" y="69"/>
                      <a:pt x="107" y="70"/>
                    </a:cubicBezTo>
                    <a:cubicBezTo>
                      <a:pt x="108" y="72"/>
                      <a:pt x="110" y="74"/>
                      <a:pt x="112" y="76"/>
                    </a:cubicBezTo>
                    <a:cubicBezTo>
                      <a:pt x="128" y="94"/>
                      <a:pt x="147" y="103"/>
                      <a:pt x="165" y="103"/>
                    </a:cubicBezTo>
                    <a:cubicBezTo>
                      <a:pt x="176" y="103"/>
                      <a:pt x="186" y="100"/>
                      <a:pt x="197" y="94"/>
                    </a:cubicBezTo>
                    <a:cubicBezTo>
                      <a:pt x="215" y="84"/>
                      <a:pt x="230" y="67"/>
                      <a:pt x="240" y="49"/>
                    </a:cubicBezTo>
                    <a:cubicBezTo>
                      <a:pt x="246" y="51"/>
                      <a:pt x="253" y="52"/>
                      <a:pt x="261" y="52"/>
                    </a:cubicBezTo>
                    <a:cubicBezTo>
                      <a:pt x="281" y="52"/>
                      <a:pt x="306" y="45"/>
                      <a:pt x="335" y="22"/>
                    </a:cubicBezTo>
                    <a:cubicBezTo>
                      <a:pt x="266" y="369"/>
                      <a:pt x="266" y="369"/>
                      <a:pt x="266" y="369"/>
                    </a:cubicBezTo>
                    <a:cubicBezTo>
                      <a:pt x="275" y="369"/>
                      <a:pt x="275" y="369"/>
                      <a:pt x="275" y="369"/>
                    </a:cubicBezTo>
                    <a:cubicBezTo>
                      <a:pt x="348" y="0"/>
                      <a:pt x="348" y="0"/>
                      <a:pt x="34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9"/>
              <p:cNvSpPr/>
              <p:nvPr/>
            </p:nvSpPr>
            <p:spPr>
              <a:xfrm>
                <a:off x="2904282" y="2056382"/>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9"/>
              <p:cNvSpPr/>
              <p:nvPr/>
            </p:nvSpPr>
            <p:spPr>
              <a:xfrm>
                <a:off x="2904282" y="2118566"/>
                <a:ext cx="393194" cy="41137"/>
              </a:xfrm>
              <a:custGeom>
                <a:avLst/>
                <a:gdLst/>
                <a:ahLst/>
                <a:cxnLst/>
                <a:rect l="l" t="t" r="r" b="b"/>
                <a:pathLst>
                  <a:path w="450" h="47" extrusionOk="0">
                    <a:moveTo>
                      <a:pt x="425" y="0"/>
                    </a:moveTo>
                    <a:cubicBezTo>
                      <a:pt x="25" y="0"/>
                      <a:pt x="25" y="0"/>
                      <a:pt x="25" y="0"/>
                    </a:cubicBezTo>
                    <a:cubicBezTo>
                      <a:pt x="12" y="0"/>
                      <a:pt x="0" y="11"/>
                      <a:pt x="0" y="23"/>
                    </a:cubicBezTo>
                    <a:cubicBezTo>
                      <a:pt x="0" y="36"/>
                      <a:pt x="12" y="47"/>
                      <a:pt x="25" y="47"/>
                    </a:cubicBezTo>
                    <a:cubicBezTo>
                      <a:pt x="425" y="47"/>
                      <a:pt x="425" y="47"/>
                      <a:pt x="425" y="47"/>
                    </a:cubicBezTo>
                    <a:cubicBezTo>
                      <a:pt x="438" y="47"/>
                      <a:pt x="450" y="36"/>
                      <a:pt x="450" y="23"/>
                    </a:cubicBezTo>
                    <a:cubicBezTo>
                      <a:pt x="450" y="11"/>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9"/>
              <p:cNvSpPr/>
              <p:nvPr/>
            </p:nvSpPr>
            <p:spPr>
              <a:xfrm>
                <a:off x="2904282" y="2181706"/>
                <a:ext cx="393194" cy="40180"/>
              </a:xfrm>
              <a:custGeom>
                <a:avLst/>
                <a:gdLst/>
                <a:ahLst/>
                <a:cxnLst/>
                <a:rect l="l" t="t" r="r" b="b"/>
                <a:pathLst>
                  <a:path w="450" h="46" extrusionOk="0">
                    <a:moveTo>
                      <a:pt x="425" y="0"/>
                    </a:moveTo>
                    <a:cubicBezTo>
                      <a:pt x="25" y="0"/>
                      <a:pt x="25" y="0"/>
                      <a:pt x="25" y="0"/>
                    </a:cubicBezTo>
                    <a:cubicBezTo>
                      <a:pt x="12" y="0"/>
                      <a:pt x="0" y="10"/>
                      <a:pt x="0" y="23"/>
                    </a:cubicBezTo>
                    <a:cubicBezTo>
                      <a:pt x="0" y="36"/>
                      <a:pt x="12" y="46"/>
                      <a:pt x="25" y="46"/>
                    </a:cubicBezTo>
                    <a:cubicBezTo>
                      <a:pt x="425" y="46"/>
                      <a:pt x="425" y="46"/>
                      <a:pt x="425" y="46"/>
                    </a:cubicBezTo>
                    <a:cubicBezTo>
                      <a:pt x="438" y="46"/>
                      <a:pt x="450" y="36"/>
                      <a:pt x="450" y="23"/>
                    </a:cubicBezTo>
                    <a:cubicBezTo>
                      <a:pt x="450" y="10"/>
                      <a:pt x="438" y="0"/>
                      <a:pt x="42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9"/>
              <p:cNvSpPr/>
              <p:nvPr/>
            </p:nvSpPr>
            <p:spPr>
              <a:xfrm>
                <a:off x="3026737" y="2306074"/>
                <a:ext cx="148285" cy="76534"/>
              </a:xfrm>
              <a:custGeom>
                <a:avLst/>
                <a:gdLst/>
                <a:ahLst/>
                <a:cxnLst/>
                <a:rect l="l" t="t" r="r" b="b"/>
                <a:pathLst>
                  <a:path w="170" h="87" extrusionOk="0">
                    <a:moveTo>
                      <a:pt x="0" y="0"/>
                    </a:moveTo>
                    <a:cubicBezTo>
                      <a:pt x="0" y="2"/>
                      <a:pt x="0" y="2"/>
                      <a:pt x="0" y="2"/>
                    </a:cubicBezTo>
                    <a:cubicBezTo>
                      <a:pt x="0" y="49"/>
                      <a:pt x="38" y="87"/>
                      <a:pt x="85" y="87"/>
                    </a:cubicBezTo>
                    <a:cubicBezTo>
                      <a:pt x="132" y="87"/>
                      <a:pt x="170" y="49"/>
                      <a:pt x="170" y="2"/>
                    </a:cubicBezTo>
                    <a:cubicBezTo>
                      <a:pt x="170" y="0"/>
                      <a:pt x="170" y="0"/>
                      <a:pt x="170" y="0"/>
                    </a:cubicBez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9"/>
            <p:cNvGrpSpPr/>
            <p:nvPr/>
          </p:nvGrpSpPr>
          <p:grpSpPr>
            <a:xfrm>
              <a:off x="7726686" y="4365344"/>
              <a:ext cx="959226" cy="675313"/>
              <a:chOff x="3622711" y="1331469"/>
              <a:chExt cx="959226" cy="675313"/>
            </a:xfrm>
          </p:grpSpPr>
          <p:sp>
            <p:nvSpPr>
              <p:cNvPr id="208" name="Google Shape;208;p9"/>
              <p:cNvSpPr/>
              <p:nvPr/>
            </p:nvSpPr>
            <p:spPr>
              <a:xfrm>
                <a:off x="3622711" y="1331469"/>
                <a:ext cx="959226" cy="675313"/>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9"/>
              <p:cNvSpPr/>
              <p:nvPr/>
            </p:nvSpPr>
            <p:spPr>
              <a:xfrm>
                <a:off x="3728165" y="1367972"/>
                <a:ext cx="750345" cy="332586"/>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9"/>
              <p:cNvSpPr/>
              <p:nvPr/>
            </p:nvSpPr>
            <p:spPr>
              <a:xfrm>
                <a:off x="3963408" y="1513985"/>
                <a:ext cx="363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9"/>
              <p:cNvSpPr/>
              <p:nvPr/>
            </p:nvSpPr>
            <p:spPr>
              <a:xfrm>
                <a:off x="4083059" y="1597131"/>
                <a:ext cx="36300" cy="387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9"/>
              <p:cNvSpPr/>
              <p:nvPr/>
            </p:nvSpPr>
            <p:spPr>
              <a:xfrm>
                <a:off x="4208792" y="1445035"/>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9"/>
              <p:cNvSpPr/>
              <p:nvPr/>
            </p:nvSpPr>
            <p:spPr>
              <a:xfrm>
                <a:off x="4332497" y="1516013"/>
                <a:ext cx="387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9"/>
              <p:cNvSpPr/>
              <p:nvPr/>
            </p:nvSpPr>
            <p:spPr>
              <a:xfrm>
                <a:off x="4458231" y="1351748"/>
                <a:ext cx="36300" cy="363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9"/>
              <p:cNvSpPr/>
              <p:nvPr/>
            </p:nvSpPr>
            <p:spPr>
              <a:xfrm>
                <a:off x="3709914" y="1678250"/>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 name="Google Shape;216;p9"/>
              <p:cNvSpPr/>
              <p:nvPr/>
            </p:nvSpPr>
            <p:spPr>
              <a:xfrm>
                <a:off x="3701802" y="1765453"/>
                <a:ext cx="66923" cy="152098"/>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 name="Google Shape;217;p9"/>
              <p:cNvSpPr/>
              <p:nvPr/>
            </p:nvSpPr>
            <p:spPr>
              <a:xfrm>
                <a:off x="3825507" y="1694474"/>
                <a:ext cx="66923" cy="223076"/>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9"/>
              <p:cNvSpPr/>
              <p:nvPr/>
            </p:nvSpPr>
            <p:spPr>
              <a:xfrm>
                <a:off x="3947185" y="1621467"/>
                <a:ext cx="66923" cy="296083"/>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9"/>
              <p:cNvSpPr/>
              <p:nvPr/>
            </p:nvSpPr>
            <p:spPr>
              <a:xfrm>
                <a:off x="4072918" y="1678250"/>
                <a:ext cx="64895" cy="239300"/>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9"/>
              <p:cNvSpPr/>
              <p:nvPr/>
            </p:nvSpPr>
            <p:spPr>
              <a:xfrm>
                <a:off x="4196624" y="1548460"/>
                <a:ext cx="66923" cy="369089"/>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9"/>
              <p:cNvSpPr/>
              <p:nvPr/>
            </p:nvSpPr>
            <p:spPr>
              <a:xfrm>
                <a:off x="4318302" y="1609299"/>
                <a:ext cx="66923" cy="308250"/>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9"/>
              <p:cNvSpPr/>
              <p:nvPr/>
            </p:nvSpPr>
            <p:spPr>
              <a:xfrm>
                <a:off x="4442007" y="1459230"/>
                <a:ext cx="66923" cy="458319"/>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3" name="Google Shape;223;p9"/>
          <p:cNvGrpSpPr/>
          <p:nvPr/>
        </p:nvGrpSpPr>
        <p:grpSpPr>
          <a:xfrm>
            <a:off x="184075" y="23395"/>
            <a:ext cx="8461726" cy="4179175"/>
            <a:chOff x="184075" y="23395"/>
            <a:chExt cx="8461726" cy="4179175"/>
          </a:xfrm>
        </p:grpSpPr>
        <p:sp>
          <p:nvSpPr>
            <p:cNvPr id="224" name="Google Shape;224;p9"/>
            <p:cNvSpPr/>
            <p:nvPr/>
          </p:nvSpPr>
          <p:spPr>
            <a:xfrm>
              <a:off x="8319127" y="3880170"/>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9"/>
            <p:cNvSpPr/>
            <p:nvPr/>
          </p:nvSpPr>
          <p:spPr>
            <a:xfrm>
              <a:off x="614752" y="233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6" name="Google Shape;226;p9"/>
            <p:cNvSpPr/>
            <p:nvPr/>
          </p:nvSpPr>
          <p:spPr>
            <a:xfrm>
              <a:off x="184075" y="49215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23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99"/>
        <p:cNvGrpSpPr/>
        <p:nvPr/>
      </p:nvGrpSpPr>
      <p:grpSpPr>
        <a:xfrm>
          <a:off x="0" y="0"/>
          <a:ext cx="0" cy="0"/>
          <a:chOff x="0" y="0"/>
          <a:chExt cx="0" cy="0"/>
        </a:xfrm>
      </p:grpSpPr>
      <p:sp>
        <p:nvSpPr>
          <p:cNvPr id="300" name="Google Shape;30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1" name="Google Shape;301;p14"/>
          <p:cNvSpPr txBox="1">
            <a:spLocks noGrp="1"/>
          </p:cNvSpPr>
          <p:nvPr>
            <p:ph type="subTitle" idx="1"/>
          </p:nvPr>
        </p:nvSpPr>
        <p:spPr>
          <a:xfrm>
            <a:off x="1524375" y="2060193"/>
            <a:ext cx="295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4"/>
          <p:cNvSpPr txBox="1">
            <a:spLocks noGrp="1"/>
          </p:cNvSpPr>
          <p:nvPr>
            <p:ph type="subTitle" idx="2"/>
          </p:nvPr>
        </p:nvSpPr>
        <p:spPr>
          <a:xfrm>
            <a:off x="5419075" y="2060193"/>
            <a:ext cx="295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3" name="Google Shape;303;p14"/>
          <p:cNvSpPr txBox="1">
            <a:spLocks noGrp="1"/>
          </p:cNvSpPr>
          <p:nvPr>
            <p:ph type="subTitle" idx="3"/>
          </p:nvPr>
        </p:nvSpPr>
        <p:spPr>
          <a:xfrm>
            <a:off x="1524375" y="3717175"/>
            <a:ext cx="295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14"/>
          <p:cNvSpPr txBox="1">
            <a:spLocks noGrp="1"/>
          </p:cNvSpPr>
          <p:nvPr>
            <p:ph type="subTitle" idx="4"/>
          </p:nvPr>
        </p:nvSpPr>
        <p:spPr>
          <a:xfrm>
            <a:off x="5419075" y="3717175"/>
            <a:ext cx="295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4"/>
          <p:cNvSpPr txBox="1">
            <a:spLocks noGrp="1"/>
          </p:cNvSpPr>
          <p:nvPr>
            <p:ph type="title" idx="5" hasCustomPrompt="1"/>
          </p:nvPr>
        </p:nvSpPr>
        <p:spPr>
          <a:xfrm>
            <a:off x="859275" y="1424275"/>
            <a:ext cx="667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6" name="Google Shape;306;p14"/>
          <p:cNvSpPr txBox="1">
            <a:spLocks noGrp="1"/>
          </p:cNvSpPr>
          <p:nvPr>
            <p:ph type="title" idx="6" hasCustomPrompt="1"/>
          </p:nvPr>
        </p:nvSpPr>
        <p:spPr>
          <a:xfrm>
            <a:off x="859275" y="3080674"/>
            <a:ext cx="6675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7" name="Google Shape;307;p14"/>
          <p:cNvSpPr txBox="1">
            <a:spLocks noGrp="1"/>
          </p:cNvSpPr>
          <p:nvPr>
            <p:ph type="title" idx="7" hasCustomPrompt="1"/>
          </p:nvPr>
        </p:nvSpPr>
        <p:spPr>
          <a:xfrm>
            <a:off x="4753977" y="1424275"/>
            <a:ext cx="6651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8" name="Google Shape;308;p14"/>
          <p:cNvSpPr txBox="1">
            <a:spLocks noGrp="1"/>
          </p:cNvSpPr>
          <p:nvPr>
            <p:ph type="title" idx="8" hasCustomPrompt="1"/>
          </p:nvPr>
        </p:nvSpPr>
        <p:spPr>
          <a:xfrm>
            <a:off x="4753977" y="3080674"/>
            <a:ext cx="6651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09" name="Google Shape;309;p14"/>
          <p:cNvSpPr txBox="1">
            <a:spLocks noGrp="1"/>
          </p:cNvSpPr>
          <p:nvPr>
            <p:ph type="subTitle" idx="9"/>
          </p:nvPr>
        </p:nvSpPr>
        <p:spPr>
          <a:xfrm>
            <a:off x="1524375" y="1426525"/>
            <a:ext cx="2958000" cy="75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sp>
        <p:nvSpPr>
          <p:cNvPr id="310" name="Google Shape;310;p14"/>
          <p:cNvSpPr txBox="1">
            <a:spLocks noGrp="1"/>
          </p:cNvSpPr>
          <p:nvPr>
            <p:ph type="subTitle" idx="13"/>
          </p:nvPr>
        </p:nvSpPr>
        <p:spPr>
          <a:xfrm>
            <a:off x="5419075" y="1426525"/>
            <a:ext cx="2958000" cy="75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sp>
        <p:nvSpPr>
          <p:cNvPr id="311" name="Google Shape;311;p14"/>
          <p:cNvSpPr txBox="1">
            <a:spLocks noGrp="1"/>
          </p:cNvSpPr>
          <p:nvPr>
            <p:ph type="subTitle" idx="14"/>
          </p:nvPr>
        </p:nvSpPr>
        <p:spPr>
          <a:xfrm>
            <a:off x="1524375" y="3082997"/>
            <a:ext cx="2958000" cy="75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sp>
        <p:nvSpPr>
          <p:cNvPr id="312" name="Google Shape;312;p14"/>
          <p:cNvSpPr txBox="1">
            <a:spLocks noGrp="1"/>
          </p:cNvSpPr>
          <p:nvPr>
            <p:ph type="subTitle" idx="15"/>
          </p:nvPr>
        </p:nvSpPr>
        <p:spPr>
          <a:xfrm>
            <a:off x="5419075" y="3082997"/>
            <a:ext cx="2958000" cy="75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aloo 2 ExtraBold"/>
              <a:buNone/>
              <a:defRPr sz="2100">
                <a:solidFill>
                  <a:schemeClr val="dk1"/>
                </a:solidFill>
                <a:latin typeface="Baloo 2 ExtraBold"/>
                <a:ea typeface="Baloo 2 ExtraBold"/>
                <a:cs typeface="Baloo 2 ExtraBold"/>
                <a:sym typeface="Baloo 2 ExtraBold"/>
              </a:defRPr>
            </a:lvl1pPr>
            <a:lvl2pPr lvl="1"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2pPr>
            <a:lvl3pPr lvl="2"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3pPr>
            <a:lvl4pPr lvl="3"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4pPr>
            <a:lvl5pPr lvl="4"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5pPr>
            <a:lvl6pPr lvl="5"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6pPr>
            <a:lvl7pPr lvl="6"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7pPr>
            <a:lvl8pPr lvl="7"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8pPr>
            <a:lvl9pPr lvl="8" rtl="0">
              <a:lnSpc>
                <a:spcPct val="100000"/>
              </a:lnSpc>
              <a:spcBef>
                <a:spcPts val="0"/>
              </a:spcBef>
              <a:spcAft>
                <a:spcPts val="0"/>
              </a:spcAft>
              <a:buSzPts val="2400"/>
              <a:buFont typeface="Baloo 2 ExtraBold"/>
              <a:buNone/>
              <a:defRPr sz="2400">
                <a:latin typeface="Baloo 2 ExtraBold"/>
                <a:ea typeface="Baloo 2 ExtraBold"/>
                <a:cs typeface="Baloo 2 ExtraBold"/>
                <a:sym typeface="Baloo 2 ExtraBold"/>
              </a:defRPr>
            </a:lvl9pPr>
          </a:lstStyle>
          <a:p>
            <a:endParaRPr/>
          </a:p>
        </p:txBody>
      </p:sp>
      <p:grpSp>
        <p:nvGrpSpPr>
          <p:cNvPr id="313" name="Google Shape;313;p14"/>
          <p:cNvGrpSpPr/>
          <p:nvPr/>
        </p:nvGrpSpPr>
        <p:grpSpPr>
          <a:xfrm>
            <a:off x="-1037742" y="-2235586"/>
            <a:ext cx="11304662" cy="8284665"/>
            <a:chOff x="-1037742" y="-2235586"/>
            <a:chExt cx="11304662" cy="8284665"/>
          </a:xfrm>
        </p:grpSpPr>
        <p:sp>
          <p:nvSpPr>
            <p:cNvPr id="314" name="Google Shape;314;p14"/>
            <p:cNvSpPr/>
            <p:nvPr/>
          </p:nvSpPr>
          <p:spPr>
            <a:xfrm rot="-9487761">
              <a:off x="6826194" y="-1745977"/>
              <a:ext cx="3098926" cy="2433851"/>
            </a:xfrm>
            <a:custGeom>
              <a:avLst/>
              <a:gdLst/>
              <a:ahLst/>
              <a:cxnLst/>
              <a:rect l="l" t="t" r="r" b="b"/>
              <a:pathLst>
                <a:path w="4074" h="3197" extrusionOk="0">
                  <a:moveTo>
                    <a:pt x="3983" y="2497"/>
                  </a:moveTo>
                  <a:cubicBezTo>
                    <a:pt x="3980" y="2523"/>
                    <a:pt x="3975" y="2548"/>
                    <a:pt x="3968" y="2571"/>
                  </a:cubicBezTo>
                  <a:cubicBezTo>
                    <a:pt x="3966" y="2580"/>
                    <a:pt x="3964" y="2587"/>
                    <a:pt x="3962" y="2595"/>
                  </a:cubicBezTo>
                  <a:cubicBezTo>
                    <a:pt x="3771" y="3197"/>
                    <a:pt x="2600" y="3016"/>
                    <a:pt x="1861" y="2994"/>
                  </a:cubicBezTo>
                  <a:cubicBezTo>
                    <a:pt x="1433" y="2981"/>
                    <a:pt x="1481" y="3003"/>
                    <a:pt x="760" y="3052"/>
                  </a:cubicBezTo>
                  <a:cubicBezTo>
                    <a:pt x="197" y="3090"/>
                    <a:pt x="0" y="2833"/>
                    <a:pt x="22" y="2597"/>
                  </a:cubicBezTo>
                  <a:cubicBezTo>
                    <a:pt x="23" y="2587"/>
                    <a:pt x="24" y="2577"/>
                    <a:pt x="26" y="2568"/>
                  </a:cubicBezTo>
                  <a:cubicBezTo>
                    <a:pt x="36" y="2512"/>
                    <a:pt x="57" y="2458"/>
                    <a:pt x="89" y="2410"/>
                  </a:cubicBezTo>
                  <a:cubicBezTo>
                    <a:pt x="258" y="2153"/>
                    <a:pt x="362" y="2068"/>
                    <a:pt x="212" y="1184"/>
                  </a:cubicBezTo>
                  <a:cubicBezTo>
                    <a:pt x="61" y="301"/>
                    <a:pt x="599" y="342"/>
                    <a:pt x="1170" y="540"/>
                  </a:cubicBezTo>
                  <a:cubicBezTo>
                    <a:pt x="1742" y="737"/>
                    <a:pt x="2080" y="47"/>
                    <a:pt x="2797" y="24"/>
                  </a:cubicBezTo>
                  <a:cubicBezTo>
                    <a:pt x="3515" y="0"/>
                    <a:pt x="3528" y="537"/>
                    <a:pt x="3400" y="1116"/>
                  </a:cubicBezTo>
                  <a:cubicBezTo>
                    <a:pt x="3273" y="1695"/>
                    <a:pt x="4074" y="1779"/>
                    <a:pt x="3983" y="2497"/>
                  </a:cubicBezTo>
                  <a:close/>
                </a:path>
              </a:pathLst>
            </a:custGeom>
            <a:solidFill>
              <a:srgbClr val="CBDDFA">
                <a:alpha val="3924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14"/>
            <p:cNvSpPr/>
            <p:nvPr/>
          </p:nvSpPr>
          <p:spPr>
            <a:xfrm rot="-9880295" flipH="1">
              <a:off x="-833926" y="3939881"/>
              <a:ext cx="2249342" cy="1844701"/>
            </a:xfrm>
            <a:custGeom>
              <a:avLst/>
              <a:gdLst/>
              <a:ahLst/>
              <a:cxnLst/>
              <a:rect l="l" t="t" r="r" b="b"/>
              <a:pathLst>
                <a:path w="1640321" h="1345239" extrusionOk="0">
                  <a:moveTo>
                    <a:pt x="263650" y="158105"/>
                  </a:moveTo>
                  <a:cubicBezTo>
                    <a:pt x="99775" y="297301"/>
                    <a:pt x="5701" y="511268"/>
                    <a:pt x="244" y="726212"/>
                  </a:cubicBezTo>
                  <a:cubicBezTo>
                    <a:pt x="-4399" y="909064"/>
                    <a:pt x="57096" y="1099248"/>
                    <a:pt x="192301" y="1222480"/>
                  </a:cubicBezTo>
                  <a:cubicBezTo>
                    <a:pt x="327506" y="1345712"/>
                    <a:pt x="541472" y="1387007"/>
                    <a:pt x="700216" y="1296028"/>
                  </a:cubicBezTo>
                  <a:cubicBezTo>
                    <a:pt x="819620" y="1227611"/>
                    <a:pt x="899277" y="1095338"/>
                    <a:pt x="1029677" y="1051274"/>
                  </a:cubicBezTo>
                  <a:cubicBezTo>
                    <a:pt x="1110719" y="1023907"/>
                    <a:pt x="1198847" y="1035229"/>
                    <a:pt x="1284205" y="1041419"/>
                  </a:cubicBezTo>
                  <a:cubicBezTo>
                    <a:pt x="1369482" y="1047527"/>
                    <a:pt x="1461112" y="1046550"/>
                    <a:pt x="1532462" y="999391"/>
                  </a:cubicBezTo>
                  <a:cubicBezTo>
                    <a:pt x="1628083" y="936105"/>
                    <a:pt x="1658626" y="803344"/>
                    <a:pt x="1630037" y="692247"/>
                  </a:cubicBezTo>
                  <a:cubicBezTo>
                    <a:pt x="1601530" y="581232"/>
                    <a:pt x="1525457" y="488706"/>
                    <a:pt x="1443845" y="408235"/>
                  </a:cubicBezTo>
                  <a:cubicBezTo>
                    <a:pt x="1213915" y="181562"/>
                    <a:pt x="880137" y="-67508"/>
                    <a:pt x="540576" y="16791"/>
                  </a:cubicBezTo>
                  <a:cubicBezTo>
                    <a:pt x="439172" y="42040"/>
                    <a:pt x="343389" y="90421"/>
                    <a:pt x="263650" y="158105"/>
                  </a:cubicBezTo>
                  <a:close/>
                </a:path>
              </a:pathLst>
            </a:custGeom>
            <a:solidFill>
              <a:schemeClr val="accent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16" name="Google Shape;316;p14"/>
          <p:cNvGrpSpPr/>
          <p:nvPr/>
        </p:nvGrpSpPr>
        <p:grpSpPr>
          <a:xfrm>
            <a:off x="-49429" y="3983121"/>
            <a:ext cx="1527509" cy="1332112"/>
            <a:chOff x="-49429" y="3983121"/>
            <a:chExt cx="1527509" cy="1332112"/>
          </a:xfrm>
        </p:grpSpPr>
        <p:grpSp>
          <p:nvGrpSpPr>
            <p:cNvPr id="317" name="Google Shape;317;p14"/>
            <p:cNvGrpSpPr/>
            <p:nvPr/>
          </p:nvGrpSpPr>
          <p:grpSpPr>
            <a:xfrm>
              <a:off x="840880" y="4718150"/>
              <a:ext cx="637200" cy="597084"/>
              <a:chOff x="1932280" y="1331475"/>
              <a:chExt cx="637200" cy="597084"/>
            </a:xfrm>
          </p:grpSpPr>
          <p:sp>
            <p:nvSpPr>
              <p:cNvPr id="318" name="Google Shape;318;p14"/>
              <p:cNvSpPr/>
              <p:nvPr/>
            </p:nvSpPr>
            <p:spPr>
              <a:xfrm>
                <a:off x="1932280" y="1393658"/>
                <a:ext cx="637200" cy="5349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14"/>
              <p:cNvSpPr/>
              <p:nvPr/>
            </p:nvSpPr>
            <p:spPr>
              <a:xfrm>
                <a:off x="2033687" y="1869127"/>
                <a:ext cx="99300" cy="16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14"/>
              <p:cNvSpPr/>
              <p:nvPr/>
            </p:nvSpPr>
            <p:spPr>
              <a:xfrm>
                <a:off x="1977243" y="1857647"/>
                <a:ext cx="38400" cy="39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14"/>
              <p:cNvSpPr/>
              <p:nvPr/>
            </p:nvSpPr>
            <p:spPr>
              <a:xfrm>
                <a:off x="2432621" y="1869127"/>
                <a:ext cx="100500" cy="16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14"/>
              <p:cNvSpPr/>
              <p:nvPr/>
            </p:nvSpPr>
            <p:spPr>
              <a:xfrm>
                <a:off x="2377133" y="1857647"/>
                <a:ext cx="39300" cy="393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14"/>
              <p:cNvSpPr/>
              <p:nvPr/>
            </p:nvSpPr>
            <p:spPr>
              <a:xfrm>
                <a:off x="1932280" y="1331475"/>
                <a:ext cx="637146" cy="62184"/>
              </a:xfrm>
              <a:custGeom>
                <a:avLst/>
                <a:gdLst/>
                <a:ahLst/>
                <a:cxnLst/>
                <a:rect l="l" t="t" r="r" b="b"/>
                <a:pathLst>
                  <a:path w="729" h="71" extrusionOk="0">
                    <a:moveTo>
                      <a:pt x="695" y="0"/>
                    </a:moveTo>
                    <a:cubicBezTo>
                      <a:pt x="33" y="0"/>
                      <a:pt x="33" y="0"/>
                      <a:pt x="33" y="0"/>
                    </a:cubicBezTo>
                    <a:cubicBezTo>
                      <a:pt x="15" y="0"/>
                      <a:pt x="0" y="15"/>
                      <a:pt x="0" y="34"/>
                    </a:cubicBezTo>
                    <a:cubicBezTo>
                      <a:pt x="0" y="71"/>
                      <a:pt x="0" y="71"/>
                      <a:pt x="0" y="71"/>
                    </a:cubicBezTo>
                    <a:cubicBezTo>
                      <a:pt x="729" y="71"/>
                      <a:pt x="729" y="71"/>
                      <a:pt x="729" y="71"/>
                    </a:cubicBezTo>
                    <a:cubicBezTo>
                      <a:pt x="729" y="34"/>
                      <a:pt x="729" y="34"/>
                      <a:pt x="729" y="34"/>
                    </a:cubicBezTo>
                    <a:cubicBezTo>
                      <a:pt x="729" y="15"/>
                      <a:pt x="714" y="0"/>
                      <a:pt x="695" y="0"/>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14"/>
              <p:cNvSpPr/>
              <p:nvPr/>
            </p:nvSpPr>
            <p:spPr>
              <a:xfrm>
                <a:off x="1959067" y="1348695"/>
                <a:ext cx="28800" cy="2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14"/>
              <p:cNvSpPr/>
              <p:nvPr/>
            </p:nvSpPr>
            <p:spPr>
              <a:xfrm>
                <a:off x="2003074" y="1348695"/>
                <a:ext cx="28800" cy="2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6" name="Google Shape;326;p14"/>
              <p:cNvSpPr/>
              <p:nvPr/>
            </p:nvSpPr>
            <p:spPr>
              <a:xfrm>
                <a:off x="2047081" y="1348695"/>
                <a:ext cx="29700" cy="288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7" name="Google Shape;327;p14"/>
              <p:cNvSpPr/>
              <p:nvPr/>
            </p:nvSpPr>
            <p:spPr>
              <a:xfrm>
                <a:off x="2045167" y="1431925"/>
                <a:ext cx="411300" cy="411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8" name="Google Shape;328;p14"/>
              <p:cNvSpPr/>
              <p:nvPr/>
            </p:nvSpPr>
            <p:spPr>
              <a:xfrm>
                <a:off x="2115004" y="1502719"/>
                <a:ext cx="264042" cy="264042"/>
              </a:xfrm>
              <a:custGeom>
                <a:avLst/>
                <a:gdLst/>
                <a:ahLst/>
                <a:cxnLst/>
                <a:rect l="l" t="t" r="r" b="b"/>
                <a:pathLst>
                  <a:path w="302" h="301" extrusionOk="0">
                    <a:moveTo>
                      <a:pt x="151" y="151"/>
                    </a:moveTo>
                    <a:cubicBezTo>
                      <a:pt x="95" y="10"/>
                      <a:pt x="95" y="10"/>
                      <a:pt x="95" y="10"/>
                    </a:cubicBezTo>
                    <a:cubicBezTo>
                      <a:pt x="113" y="4"/>
                      <a:pt x="131" y="0"/>
                      <a:pt x="151" y="0"/>
                    </a:cubicBezTo>
                    <a:cubicBezTo>
                      <a:pt x="234" y="0"/>
                      <a:pt x="302" y="67"/>
                      <a:pt x="302" y="151"/>
                    </a:cubicBezTo>
                    <a:cubicBezTo>
                      <a:pt x="302" y="234"/>
                      <a:pt x="234" y="301"/>
                      <a:pt x="151" y="301"/>
                    </a:cubicBezTo>
                    <a:cubicBezTo>
                      <a:pt x="68" y="301"/>
                      <a:pt x="0" y="234"/>
                      <a:pt x="0" y="151"/>
                    </a:cubicBezTo>
                    <a:cubicBezTo>
                      <a:pt x="0" y="142"/>
                      <a:pt x="1" y="134"/>
                      <a:pt x="2" y="126"/>
                    </a:cubicBezTo>
                    <a:lnTo>
                      <a:pt x="151" y="151"/>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14"/>
              <p:cNvSpPr/>
              <p:nvPr/>
            </p:nvSpPr>
            <p:spPr>
              <a:xfrm>
                <a:off x="2093958" y="1495066"/>
                <a:ext cx="130108" cy="123412"/>
              </a:xfrm>
              <a:custGeom>
                <a:avLst/>
                <a:gdLst/>
                <a:ahLst/>
                <a:cxnLst/>
                <a:rect l="l" t="t" r="r" b="b"/>
                <a:pathLst>
                  <a:path w="149" h="141" extrusionOk="0">
                    <a:moveTo>
                      <a:pt x="0" y="116"/>
                    </a:moveTo>
                    <a:cubicBezTo>
                      <a:pt x="9" y="63"/>
                      <a:pt x="45" y="20"/>
                      <a:pt x="93" y="0"/>
                    </a:cubicBezTo>
                    <a:cubicBezTo>
                      <a:pt x="149" y="141"/>
                      <a:pt x="149" y="141"/>
                      <a:pt x="149" y="141"/>
                    </a:cubicBezTo>
                    <a:lnTo>
                      <a:pt x="0" y="116"/>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0" name="Google Shape;330;p14"/>
            <p:cNvGrpSpPr/>
            <p:nvPr/>
          </p:nvGrpSpPr>
          <p:grpSpPr>
            <a:xfrm>
              <a:off x="-49429" y="3983121"/>
              <a:ext cx="588491" cy="951052"/>
              <a:chOff x="1062996" y="1340396"/>
              <a:chExt cx="588491" cy="951052"/>
            </a:xfrm>
          </p:grpSpPr>
          <p:sp>
            <p:nvSpPr>
              <p:cNvPr id="331" name="Google Shape;331;p14"/>
              <p:cNvSpPr/>
              <p:nvPr/>
            </p:nvSpPr>
            <p:spPr>
              <a:xfrm flipH="1">
                <a:off x="1127696" y="1466525"/>
                <a:ext cx="521965" cy="813973"/>
              </a:xfrm>
              <a:custGeom>
                <a:avLst/>
                <a:gdLst/>
                <a:ahLst/>
                <a:cxnLst/>
                <a:rect l="l" t="t" r="r" b="b"/>
                <a:pathLst>
                  <a:path w="313" h="487" extrusionOk="0">
                    <a:moveTo>
                      <a:pt x="115" y="395"/>
                    </a:moveTo>
                    <a:cubicBezTo>
                      <a:pt x="111" y="399"/>
                      <a:pt x="109" y="403"/>
                      <a:pt x="106" y="406"/>
                    </a:cubicBezTo>
                    <a:cubicBezTo>
                      <a:pt x="79" y="435"/>
                      <a:pt x="34" y="470"/>
                      <a:pt x="11" y="487"/>
                    </a:cubicBezTo>
                    <a:cubicBezTo>
                      <a:pt x="8" y="485"/>
                      <a:pt x="4" y="483"/>
                      <a:pt x="0" y="480"/>
                    </a:cubicBezTo>
                    <a:cubicBezTo>
                      <a:pt x="5" y="452"/>
                      <a:pt x="16" y="396"/>
                      <a:pt x="29" y="359"/>
                    </a:cubicBezTo>
                    <a:cubicBezTo>
                      <a:pt x="31" y="356"/>
                      <a:pt x="32" y="351"/>
                      <a:pt x="35" y="346"/>
                    </a:cubicBezTo>
                    <a:cubicBezTo>
                      <a:pt x="71" y="277"/>
                      <a:pt x="234" y="51"/>
                      <a:pt x="266" y="6"/>
                    </a:cubicBezTo>
                    <a:cubicBezTo>
                      <a:pt x="269" y="2"/>
                      <a:pt x="273" y="0"/>
                      <a:pt x="276" y="2"/>
                    </a:cubicBezTo>
                    <a:cubicBezTo>
                      <a:pt x="310" y="23"/>
                      <a:pt x="310" y="23"/>
                      <a:pt x="310" y="23"/>
                    </a:cubicBezTo>
                    <a:cubicBezTo>
                      <a:pt x="313" y="24"/>
                      <a:pt x="313" y="29"/>
                      <a:pt x="311" y="34"/>
                    </a:cubicBezTo>
                    <a:cubicBezTo>
                      <a:pt x="286" y="82"/>
                      <a:pt x="159" y="331"/>
                      <a:pt x="115" y="39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2" name="Google Shape;332;p14"/>
              <p:cNvSpPr/>
              <p:nvPr/>
            </p:nvSpPr>
            <p:spPr>
              <a:xfrm flipH="1">
                <a:off x="1458031" y="2045067"/>
                <a:ext cx="191631" cy="235432"/>
              </a:xfrm>
              <a:custGeom>
                <a:avLst/>
                <a:gdLst/>
                <a:ahLst/>
                <a:cxnLst/>
                <a:rect l="l" t="t" r="r" b="b"/>
                <a:pathLst>
                  <a:path w="115" h="141" extrusionOk="0">
                    <a:moveTo>
                      <a:pt x="115" y="49"/>
                    </a:moveTo>
                    <a:cubicBezTo>
                      <a:pt x="111" y="53"/>
                      <a:pt x="109" y="57"/>
                      <a:pt x="106" y="60"/>
                    </a:cubicBezTo>
                    <a:cubicBezTo>
                      <a:pt x="79" y="89"/>
                      <a:pt x="34" y="124"/>
                      <a:pt x="11" y="141"/>
                    </a:cubicBezTo>
                    <a:cubicBezTo>
                      <a:pt x="8" y="139"/>
                      <a:pt x="4" y="137"/>
                      <a:pt x="0" y="134"/>
                    </a:cubicBezTo>
                    <a:cubicBezTo>
                      <a:pt x="5" y="106"/>
                      <a:pt x="16" y="50"/>
                      <a:pt x="29" y="13"/>
                    </a:cubicBezTo>
                    <a:cubicBezTo>
                      <a:pt x="31" y="10"/>
                      <a:pt x="32" y="5"/>
                      <a:pt x="35" y="0"/>
                    </a:cubicBezTo>
                    <a:lnTo>
                      <a:pt x="115" y="49"/>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3" name="Google Shape;333;p14"/>
              <p:cNvSpPr/>
              <p:nvPr/>
            </p:nvSpPr>
            <p:spPr>
              <a:xfrm flipH="1">
                <a:off x="1622286" y="2258597"/>
                <a:ext cx="29201" cy="32851"/>
              </a:xfrm>
              <a:custGeom>
                <a:avLst/>
                <a:gdLst/>
                <a:ahLst/>
                <a:cxnLst/>
                <a:rect l="l" t="t" r="r" b="b"/>
                <a:pathLst>
                  <a:path w="18" h="20" extrusionOk="0">
                    <a:moveTo>
                      <a:pt x="2" y="0"/>
                    </a:moveTo>
                    <a:cubicBezTo>
                      <a:pt x="0" y="13"/>
                      <a:pt x="0" y="13"/>
                      <a:pt x="0" y="13"/>
                    </a:cubicBezTo>
                    <a:cubicBezTo>
                      <a:pt x="0" y="17"/>
                      <a:pt x="4" y="20"/>
                      <a:pt x="8" y="17"/>
                    </a:cubicBezTo>
                    <a:cubicBezTo>
                      <a:pt x="18" y="10"/>
                      <a:pt x="18" y="10"/>
                      <a:pt x="18" y="10"/>
                    </a:cubicBezTo>
                    <a:lnTo>
                      <a:pt x="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4" name="Google Shape;334;p14"/>
              <p:cNvSpPr/>
              <p:nvPr/>
            </p:nvSpPr>
            <p:spPr>
              <a:xfrm flipH="1">
                <a:off x="1062996" y="1340396"/>
                <a:ext cx="98553" cy="107679"/>
              </a:xfrm>
              <a:custGeom>
                <a:avLst/>
                <a:gdLst/>
                <a:ahLst/>
                <a:cxnLst/>
                <a:rect l="l" t="t" r="r" b="b"/>
                <a:pathLst>
                  <a:path w="59" h="64" extrusionOk="0">
                    <a:moveTo>
                      <a:pt x="47" y="5"/>
                    </a:moveTo>
                    <a:cubicBezTo>
                      <a:pt x="47" y="5"/>
                      <a:pt x="47" y="5"/>
                      <a:pt x="47" y="5"/>
                    </a:cubicBezTo>
                    <a:cubicBezTo>
                      <a:pt x="37" y="0"/>
                      <a:pt x="26" y="3"/>
                      <a:pt x="20" y="12"/>
                    </a:cubicBezTo>
                    <a:cubicBezTo>
                      <a:pt x="0" y="44"/>
                      <a:pt x="0" y="44"/>
                      <a:pt x="0" y="44"/>
                    </a:cubicBezTo>
                    <a:cubicBezTo>
                      <a:pt x="33" y="64"/>
                      <a:pt x="33" y="64"/>
                      <a:pt x="33" y="64"/>
                    </a:cubicBezTo>
                    <a:cubicBezTo>
                      <a:pt x="53" y="32"/>
                      <a:pt x="53" y="32"/>
                      <a:pt x="53" y="32"/>
                    </a:cubicBezTo>
                    <a:cubicBezTo>
                      <a:pt x="59" y="23"/>
                      <a:pt x="56" y="11"/>
                      <a:pt x="47" y="5"/>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5" name="Google Shape;335;p14"/>
              <p:cNvSpPr/>
              <p:nvPr/>
            </p:nvSpPr>
            <p:spPr>
              <a:xfrm flipH="1">
                <a:off x="1071120" y="1472001"/>
                <a:ext cx="155130" cy="366836"/>
              </a:xfrm>
              <a:custGeom>
                <a:avLst/>
                <a:gdLst/>
                <a:ahLst/>
                <a:cxnLst/>
                <a:rect l="l" t="t" r="r" b="b"/>
                <a:pathLst>
                  <a:path w="93" h="220" extrusionOk="0">
                    <a:moveTo>
                      <a:pt x="0" y="216"/>
                    </a:moveTo>
                    <a:cubicBezTo>
                      <a:pt x="76" y="34"/>
                      <a:pt x="76" y="34"/>
                      <a:pt x="76" y="34"/>
                    </a:cubicBezTo>
                    <a:cubicBezTo>
                      <a:pt x="77" y="32"/>
                      <a:pt x="76" y="31"/>
                      <a:pt x="75" y="30"/>
                    </a:cubicBezTo>
                    <a:cubicBezTo>
                      <a:pt x="46" y="12"/>
                      <a:pt x="46" y="12"/>
                      <a:pt x="46" y="12"/>
                    </a:cubicBezTo>
                    <a:cubicBezTo>
                      <a:pt x="54" y="0"/>
                      <a:pt x="54" y="0"/>
                      <a:pt x="54" y="0"/>
                    </a:cubicBezTo>
                    <a:cubicBezTo>
                      <a:pt x="83" y="17"/>
                      <a:pt x="83" y="17"/>
                      <a:pt x="83" y="17"/>
                    </a:cubicBezTo>
                    <a:cubicBezTo>
                      <a:pt x="90" y="22"/>
                      <a:pt x="93" y="31"/>
                      <a:pt x="90" y="40"/>
                    </a:cubicBezTo>
                    <a:cubicBezTo>
                      <a:pt x="90" y="40"/>
                      <a:pt x="29" y="185"/>
                      <a:pt x="22" y="203"/>
                    </a:cubicBezTo>
                    <a:cubicBezTo>
                      <a:pt x="15" y="220"/>
                      <a:pt x="0" y="216"/>
                      <a:pt x="0" y="2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14"/>
              <p:cNvSpPr/>
              <p:nvPr/>
            </p:nvSpPr>
            <p:spPr>
              <a:xfrm flipH="1">
                <a:off x="1089372" y="1408123"/>
                <a:ext cx="142354" cy="118629"/>
              </a:xfrm>
              <a:custGeom>
                <a:avLst/>
                <a:gdLst/>
                <a:ahLst/>
                <a:cxnLst/>
                <a:rect l="l" t="t" r="r" b="b"/>
                <a:pathLst>
                  <a:path w="85" h="71" extrusionOk="0">
                    <a:moveTo>
                      <a:pt x="83" y="39"/>
                    </a:moveTo>
                    <a:cubicBezTo>
                      <a:pt x="21" y="2"/>
                      <a:pt x="21" y="2"/>
                      <a:pt x="21" y="2"/>
                    </a:cubicBezTo>
                    <a:cubicBezTo>
                      <a:pt x="19" y="0"/>
                      <a:pt x="16" y="2"/>
                      <a:pt x="14" y="4"/>
                    </a:cubicBezTo>
                    <a:cubicBezTo>
                      <a:pt x="2" y="25"/>
                      <a:pt x="2" y="25"/>
                      <a:pt x="2" y="25"/>
                    </a:cubicBezTo>
                    <a:cubicBezTo>
                      <a:pt x="0" y="28"/>
                      <a:pt x="0" y="31"/>
                      <a:pt x="2" y="32"/>
                    </a:cubicBezTo>
                    <a:cubicBezTo>
                      <a:pt x="64" y="70"/>
                      <a:pt x="64" y="70"/>
                      <a:pt x="64" y="70"/>
                    </a:cubicBezTo>
                    <a:cubicBezTo>
                      <a:pt x="67" y="71"/>
                      <a:pt x="70" y="70"/>
                      <a:pt x="71" y="67"/>
                    </a:cubicBezTo>
                    <a:cubicBezTo>
                      <a:pt x="84" y="47"/>
                      <a:pt x="84" y="47"/>
                      <a:pt x="84" y="47"/>
                    </a:cubicBezTo>
                    <a:cubicBezTo>
                      <a:pt x="85" y="44"/>
                      <a:pt x="85" y="41"/>
                      <a:pt x="83" y="3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337" name="Google Shape;337;p14"/>
          <p:cNvGrpSpPr/>
          <p:nvPr/>
        </p:nvGrpSpPr>
        <p:grpSpPr>
          <a:xfrm>
            <a:off x="393327" y="100000"/>
            <a:ext cx="8498675" cy="4378045"/>
            <a:chOff x="393327" y="100000"/>
            <a:chExt cx="8498675" cy="4378045"/>
          </a:xfrm>
        </p:grpSpPr>
        <p:sp>
          <p:nvSpPr>
            <p:cNvPr id="338" name="Google Shape;338;p14"/>
            <p:cNvSpPr/>
            <p:nvPr/>
          </p:nvSpPr>
          <p:spPr>
            <a:xfrm>
              <a:off x="393327" y="415564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14"/>
            <p:cNvSpPr/>
            <p:nvPr/>
          </p:nvSpPr>
          <p:spPr>
            <a:xfrm>
              <a:off x="8565327" y="378295"/>
              <a:ext cx="326675" cy="32240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14"/>
            <p:cNvSpPr/>
            <p:nvPr/>
          </p:nvSpPr>
          <p:spPr>
            <a:xfrm>
              <a:off x="8246200" y="100000"/>
              <a:ext cx="184575" cy="18215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Baloo 2 ExtraBold"/>
              <a:buNone/>
              <a:defRPr sz="3200">
                <a:solidFill>
                  <a:schemeClr val="dk1"/>
                </a:solidFill>
                <a:latin typeface="Baloo 2 ExtraBold"/>
                <a:ea typeface="Baloo 2 ExtraBold"/>
                <a:cs typeface="Baloo 2 ExtraBold"/>
                <a:sym typeface="Baloo 2 ExtraBold"/>
              </a:defRPr>
            </a:lvl1pPr>
            <a:lvl2pPr lvl="1"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2pPr>
            <a:lvl3pPr lvl="2"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3pPr>
            <a:lvl4pPr lvl="3"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4pPr>
            <a:lvl5pPr lvl="4"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5pPr>
            <a:lvl6pPr lvl="5"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6pPr>
            <a:lvl7pPr lvl="6"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7pPr>
            <a:lvl8pPr lvl="7"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8pPr>
            <a:lvl9pPr lvl="8" rtl="0">
              <a:spcBef>
                <a:spcPts val="0"/>
              </a:spcBef>
              <a:spcAft>
                <a:spcPts val="0"/>
              </a:spcAft>
              <a:buClr>
                <a:schemeClr val="dk1"/>
              </a:buClr>
              <a:buSzPts val="3000"/>
              <a:buFont typeface="Baloo 2 ExtraBold"/>
              <a:buNone/>
              <a:defRPr sz="3000">
                <a:solidFill>
                  <a:schemeClr val="dk1"/>
                </a:solidFill>
                <a:latin typeface="Baloo 2 ExtraBold"/>
                <a:ea typeface="Baloo 2 ExtraBold"/>
                <a:cs typeface="Baloo 2 ExtraBold"/>
                <a:sym typeface="Baloo 2 Extra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8" r:id="rId8"/>
    <p:sldLayoutId id="2147483660" r:id="rId9"/>
    <p:sldLayoutId id="2147483664" r:id="rId10"/>
    <p:sldLayoutId id="2147483666" r:id="rId11"/>
    <p:sldLayoutId id="2147483668" r:id="rId12"/>
    <p:sldLayoutId id="2147483669"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hyperlink" Target="https://docs.google.com/spreadsheets/d/1pvMpyR6z5KcWv8CJ8tz7jY3zpxna8aNmGUyTx3RR8r8/copy#gid=0" TargetMode="Externa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pvMpyR6z5KcWv8CJ8tz7jY3zpxna8aNmGUyTx3RR8r8/copy#gid=0"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microsoft.com/office/2011/relationships/webextension" Target="../webextensions/webextension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data.world/unhcr/ece55d3e-2c5e-49fd-8ddb-7b9dd3f569e1"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6" name="Google Shape;666;p27"/>
          <p:cNvSpPr txBox="1">
            <a:spLocks noGrp="1"/>
          </p:cNvSpPr>
          <p:nvPr>
            <p:ph type="ctrTitle"/>
          </p:nvPr>
        </p:nvSpPr>
        <p:spPr>
          <a:xfrm>
            <a:off x="689321" y="1591566"/>
            <a:ext cx="3862500" cy="28767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200" dirty="0"/>
              <a:t>Analysis of Asylum Applications and Decisions for Egyptian Refugees &amp; Foreign Refugees in Egypt</a:t>
            </a:r>
            <a:endParaRPr sz="3200" dirty="0"/>
          </a:p>
        </p:txBody>
      </p:sp>
      <p:sp>
        <p:nvSpPr>
          <p:cNvPr id="668" name="Google Shape;668;p27"/>
          <p:cNvSpPr txBox="1">
            <a:spLocks noGrp="1"/>
          </p:cNvSpPr>
          <p:nvPr>
            <p:ph type="subTitle" idx="1"/>
          </p:nvPr>
        </p:nvSpPr>
        <p:spPr>
          <a:xfrm>
            <a:off x="7417325" y="432175"/>
            <a:ext cx="10875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Baloo 2 ExtraBold"/>
                <a:ea typeface="Baloo 2 ExtraBold"/>
                <a:cs typeface="Baloo 2 ExtraBold"/>
                <a:sym typeface="Baloo 2 ExtraBold"/>
              </a:rPr>
              <a:t>6th Grade</a:t>
            </a:r>
            <a:endParaRPr>
              <a:solidFill>
                <a:schemeClr val="dk2"/>
              </a:solidFill>
              <a:latin typeface="Baloo 2 ExtraBold"/>
              <a:ea typeface="Baloo 2 ExtraBold"/>
              <a:cs typeface="Baloo 2 ExtraBold"/>
              <a:sym typeface="Baloo 2 ExtraBold"/>
            </a:endParaRPr>
          </a:p>
        </p:txBody>
      </p:sp>
      <p:pic>
        <p:nvPicPr>
          <p:cNvPr id="3" name="Picture 2" descr="A child carrying a house&#10;&#10;Description automatically generated">
            <a:extLst>
              <a:ext uri="{FF2B5EF4-FFF2-40B4-BE49-F238E27FC236}">
                <a16:creationId xmlns:a16="http://schemas.microsoft.com/office/drawing/2014/main" id="{E1AF6C4C-7594-2C89-E862-097FFFA040E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561608" y="634675"/>
            <a:ext cx="3862500" cy="37994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3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tables</a:t>
            </a:r>
            <a:endParaRPr dirty="0"/>
          </a:p>
        </p:txBody>
      </p:sp>
      <p:sp>
        <p:nvSpPr>
          <p:cNvPr id="2" name="TextBox 1">
            <a:extLst>
              <a:ext uri="{FF2B5EF4-FFF2-40B4-BE49-F238E27FC236}">
                <a16:creationId xmlns:a16="http://schemas.microsoft.com/office/drawing/2014/main" id="{7EEE902E-962D-7779-52B0-1829C1D49073}"/>
              </a:ext>
            </a:extLst>
          </p:cNvPr>
          <p:cNvSpPr txBox="1"/>
          <p:nvPr/>
        </p:nvSpPr>
        <p:spPr>
          <a:xfrm>
            <a:off x="817756" y="1167161"/>
            <a:ext cx="7196254" cy="3170099"/>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3C6E71"/>
                </a:solidFill>
              </a:rPr>
              <a:t>Asylum applications by asylum seekers originating from Egypt</a:t>
            </a:r>
          </a:p>
          <a:p>
            <a:r>
              <a:rPr lang="en-US" dirty="0"/>
              <a:t>      contains data on asylum applications submitted by individuals from Egypt, detailing </a:t>
            </a:r>
          </a:p>
          <a:p>
            <a:r>
              <a:rPr lang="en-US" dirty="0"/>
              <a:t>      the number of applications by year, country of asylum, and procedure type.</a:t>
            </a:r>
          </a:p>
          <a:p>
            <a:endParaRPr lang="en-US" dirty="0"/>
          </a:p>
          <a:p>
            <a:pPr marL="285750" indent="-285750">
              <a:buFont typeface="Arial" panose="020B0604020202020204" pitchFamily="34" charset="0"/>
              <a:buChar char="•"/>
            </a:pPr>
            <a:r>
              <a:rPr lang="en-US" sz="1600" dirty="0">
                <a:solidFill>
                  <a:srgbClr val="3C6E71"/>
                </a:solidFill>
              </a:rPr>
              <a:t>Asylum decisions taken on asylum claims of asylum seekers originating from Egypt</a:t>
            </a:r>
          </a:p>
          <a:p>
            <a:pPr lvl="1"/>
            <a:r>
              <a:rPr lang="en-US" sz="1600" dirty="0">
                <a:solidFill>
                  <a:srgbClr val="3C6E71"/>
                </a:solidFill>
              </a:rPr>
              <a:t>     </a:t>
            </a:r>
          </a:p>
          <a:p>
            <a:pPr lvl="1"/>
            <a:endParaRPr lang="en-US" sz="1600" dirty="0">
              <a:solidFill>
                <a:srgbClr val="3C6E71"/>
              </a:solidFill>
            </a:endParaRPr>
          </a:p>
          <a:p>
            <a:pPr lvl="1"/>
            <a:endParaRPr lang="en-US" dirty="0"/>
          </a:p>
          <a:p>
            <a:pPr marL="285750" indent="-285750">
              <a:buFont typeface="Arial" panose="020B0604020202020204" pitchFamily="34" charset="0"/>
              <a:buChar char="•"/>
            </a:pPr>
            <a:r>
              <a:rPr lang="en-US" sz="1600" dirty="0">
                <a:solidFill>
                  <a:srgbClr val="3C6E71"/>
                </a:solidFill>
              </a:rPr>
              <a:t>Demographics and locations of forcibly displaced persons originating from Egypt</a:t>
            </a:r>
          </a:p>
          <a:p>
            <a:r>
              <a:rPr lang="en-US" sz="1600" dirty="0">
                <a:solidFill>
                  <a:srgbClr val="3C6E71"/>
                </a:solidFill>
              </a:rPr>
              <a:t>     </a:t>
            </a:r>
          </a:p>
          <a:p>
            <a:r>
              <a:rPr lang="en-US" sz="1600" dirty="0">
                <a:solidFill>
                  <a:srgbClr val="3C6E71"/>
                </a:solidFill>
              </a:rPr>
              <a:t>     </a:t>
            </a:r>
          </a:p>
        </p:txBody>
      </p:sp>
      <p:sp>
        <p:nvSpPr>
          <p:cNvPr id="3" name="TextBox 2">
            <a:extLst>
              <a:ext uri="{FF2B5EF4-FFF2-40B4-BE49-F238E27FC236}">
                <a16:creationId xmlns:a16="http://schemas.microsoft.com/office/drawing/2014/main" id="{197935E1-E42A-4FB1-B803-3F3ADDDCD7AC}"/>
              </a:ext>
            </a:extLst>
          </p:cNvPr>
          <p:cNvSpPr txBox="1"/>
          <p:nvPr/>
        </p:nvSpPr>
        <p:spPr>
          <a:xfrm>
            <a:off x="1129990" y="2519711"/>
            <a:ext cx="6884020" cy="523220"/>
          </a:xfrm>
          <a:prstGeom prst="rect">
            <a:avLst/>
          </a:prstGeom>
          <a:noFill/>
        </p:spPr>
        <p:txBody>
          <a:bodyPr wrap="square" rtlCol="0">
            <a:spAutoFit/>
          </a:bodyPr>
          <a:lstStyle/>
          <a:p>
            <a:pPr lvl="1"/>
            <a:r>
              <a:rPr lang="en-US" dirty="0"/>
              <a:t>summarizes the decisions made on those applications, including outcomes such as recognition, rejection, and closure.</a:t>
            </a:r>
          </a:p>
        </p:txBody>
      </p:sp>
      <p:sp>
        <p:nvSpPr>
          <p:cNvPr id="4" name="TextBox 3">
            <a:extLst>
              <a:ext uri="{FF2B5EF4-FFF2-40B4-BE49-F238E27FC236}">
                <a16:creationId xmlns:a16="http://schemas.microsoft.com/office/drawing/2014/main" id="{6F66F20C-5FA2-EF9E-67E3-80DF63722CFE}"/>
              </a:ext>
            </a:extLst>
          </p:cNvPr>
          <p:cNvSpPr txBox="1"/>
          <p:nvPr/>
        </p:nvSpPr>
        <p:spPr>
          <a:xfrm>
            <a:off x="1055649" y="3714729"/>
            <a:ext cx="6958336" cy="523220"/>
          </a:xfrm>
          <a:prstGeom prst="rect">
            <a:avLst/>
          </a:prstGeom>
          <a:noFill/>
        </p:spPr>
        <p:txBody>
          <a:bodyPr wrap="square" rtlCol="0">
            <a:spAutoFit/>
          </a:bodyPr>
          <a:lstStyle/>
          <a:p>
            <a:pPr lvl="1"/>
            <a:r>
              <a:rPr lang="en-US" dirty="0"/>
              <a:t> provides migration statistics from various countries of origin to Egypt, detailing the number of asylum seekers and refugees by gender and age group over several years.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3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Overview of the tables</a:t>
            </a:r>
            <a:endParaRPr dirty="0"/>
          </a:p>
        </p:txBody>
      </p:sp>
      <p:sp>
        <p:nvSpPr>
          <p:cNvPr id="2" name="TextBox 1">
            <a:extLst>
              <a:ext uri="{FF2B5EF4-FFF2-40B4-BE49-F238E27FC236}">
                <a16:creationId xmlns:a16="http://schemas.microsoft.com/office/drawing/2014/main" id="{7EEE902E-962D-7779-52B0-1829C1D49073}"/>
              </a:ext>
            </a:extLst>
          </p:cNvPr>
          <p:cNvSpPr txBox="1"/>
          <p:nvPr/>
        </p:nvSpPr>
        <p:spPr>
          <a:xfrm>
            <a:off x="817755" y="1167161"/>
            <a:ext cx="7463883" cy="2062103"/>
          </a:xfrm>
          <a:prstGeom prst="rect">
            <a:avLst/>
          </a:prstGeom>
          <a:noFill/>
        </p:spPr>
        <p:txBody>
          <a:bodyPr wrap="square" rtlCol="0">
            <a:spAutoFit/>
          </a:bodyPr>
          <a:lstStyle/>
          <a:p>
            <a:r>
              <a:rPr lang="en-US" sz="1600" dirty="0">
                <a:solidFill>
                  <a:srgbClr val="3C6E71"/>
                </a:solidFill>
              </a:rPr>
              <a:t>    </a:t>
            </a:r>
          </a:p>
          <a:p>
            <a:pPr marL="285750" indent="-285750">
              <a:buFont typeface="Arial" panose="020B0604020202020204" pitchFamily="34" charset="0"/>
              <a:buChar char="•"/>
            </a:pPr>
            <a:r>
              <a:rPr lang="en-US" sz="1600" dirty="0">
                <a:solidFill>
                  <a:srgbClr val="3C6E71"/>
                </a:solidFill>
              </a:rPr>
              <a:t>End year stock population figures for forcibly displaced persons originating from Egypt</a:t>
            </a:r>
          </a:p>
          <a:p>
            <a:endParaRPr lang="en-US" sz="1600" dirty="0">
              <a:solidFill>
                <a:srgbClr val="3C6E71"/>
              </a:solidFill>
            </a:endParaRPr>
          </a:p>
          <a:p>
            <a:r>
              <a:rPr lang="en-US" sz="1600" dirty="0">
                <a:solidFill>
                  <a:srgbClr val="3C6E71"/>
                </a:solidFill>
              </a:rPr>
              <a:t>     </a:t>
            </a:r>
          </a:p>
          <a:p>
            <a:r>
              <a:rPr lang="en-US" sz="1600" dirty="0">
                <a:solidFill>
                  <a:srgbClr val="3C6E71"/>
                </a:solidFill>
              </a:rPr>
              <a:t>     </a:t>
            </a:r>
          </a:p>
          <a:p>
            <a:pPr marL="285750" indent="-285750">
              <a:buFont typeface="Arial" panose="020B0604020202020204" pitchFamily="34" charset="0"/>
              <a:buChar char="•"/>
            </a:pPr>
            <a:r>
              <a:rPr lang="en-US" sz="1600" dirty="0">
                <a:solidFill>
                  <a:srgbClr val="3C6E71"/>
                </a:solidFill>
              </a:rPr>
              <a:t>Solutions for refugees and IDPs originating in Egypt</a:t>
            </a:r>
          </a:p>
          <a:p>
            <a:r>
              <a:rPr lang="en-US" sz="1600" dirty="0">
                <a:solidFill>
                  <a:srgbClr val="3C6E71"/>
                </a:solidFill>
              </a:rPr>
              <a:t>     </a:t>
            </a:r>
          </a:p>
        </p:txBody>
      </p:sp>
      <p:sp>
        <p:nvSpPr>
          <p:cNvPr id="4" name="TextBox 3">
            <a:extLst>
              <a:ext uri="{FF2B5EF4-FFF2-40B4-BE49-F238E27FC236}">
                <a16:creationId xmlns:a16="http://schemas.microsoft.com/office/drawing/2014/main" id="{B9AE26EC-BC7D-0151-1B2E-932DD99EE6DA}"/>
              </a:ext>
            </a:extLst>
          </p:cNvPr>
          <p:cNvSpPr txBox="1"/>
          <p:nvPr/>
        </p:nvSpPr>
        <p:spPr>
          <a:xfrm>
            <a:off x="1107688" y="2798377"/>
            <a:ext cx="7173950" cy="738664"/>
          </a:xfrm>
          <a:prstGeom prst="rect">
            <a:avLst/>
          </a:prstGeom>
          <a:noFill/>
        </p:spPr>
        <p:txBody>
          <a:bodyPr wrap="square" rtlCol="0">
            <a:spAutoFit/>
          </a:bodyPr>
          <a:lstStyle/>
          <a:p>
            <a:r>
              <a:rPr lang="en-US" dirty="0"/>
              <a:t>provides information on the resettlement, naturalization, and return of refugees and internally displaced persons (IDPs) from Egypt, detailing their movements across various countries over several years.</a:t>
            </a:r>
          </a:p>
        </p:txBody>
      </p:sp>
      <p:sp>
        <p:nvSpPr>
          <p:cNvPr id="6" name="TextBox 5">
            <a:extLst>
              <a:ext uri="{FF2B5EF4-FFF2-40B4-BE49-F238E27FC236}">
                <a16:creationId xmlns:a16="http://schemas.microsoft.com/office/drawing/2014/main" id="{552250A0-4E1D-024A-41BC-BA69B69539ED}"/>
              </a:ext>
            </a:extLst>
          </p:cNvPr>
          <p:cNvSpPr txBox="1"/>
          <p:nvPr/>
        </p:nvSpPr>
        <p:spPr>
          <a:xfrm>
            <a:off x="1107688" y="3683951"/>
            <a:ext cx="6058829" cy="338554"/>
          </a:xfrm>
          <a:prstGeom prst="rect">
            <a:avLst/>
          </a:prstGeom>
          <a:noFill/>
        </p:spPr>
        <p:txBody>
          <a:bodyPr wrap="square" rtlCol="0">
            <a:spAutoFit/>
          </a:bodyPr>
          <a:lstStyle/>
          <a:p>
            <a:r>
              <a:rPr lang="en-US" sz="1600" dirty="0">
                <a:solidFill>
                  <a:srgbClr val="284B63"/>
                </a:solidFill>
                <a:latin typeface="Baloo 2 ExtraBold" panose="020B0604020202020204" charset="0"/>
                <a:cs typeface="Baloo 2 ExtraBold" panose="020B0604020202020204" charset="0"/>
              </a:rPr>
              <a:t>For the 5 foreign refugees sheets it’s the same description.</a:t>
            </a:r>
          </a:p>
        </p:txBody>
      </p:sp>
      <p:sp>
        <p:nvSpPr>
          <p:cNvPr id="7" name="TextBox 6">
            <a:extLst>
              <a:ext uri="{FF2B5EF4-FFF2-40B4-BE49-F238E27FC236}">
                <a16:creationId xmlns:a16="http://schemas.microsoft.com/office/drawing/2014/main" id="{B3B4ECC3-2E40-2865-679A-A2F450C16D7B}"/>
              </a:ext>
            </a:extLst>
          </p:cNvPr>
          <p:cNvSpPr txBox="1"/>
          <p:nvPr/>
        </p:nvSpPr>
        <p:spPr>
          <a:xfrm>
            <a:off x="1107688" y="1875047"/>
            <a:ext cx="7173950" cy="738664"/>
          </a:xfrm>
          <a:prstGeom prst="rect">
            <a:avLst/>
          </a:prstGeom>
          <a:noFill/>
        </p:spPr>
        <p:txBody>
          <a:bodyPr wrap="square" rtlCol="0">
            <a:spAutoFit/>
          </a:bodyPr>
          <a:lstStyle/>
          <a:p>
            <a:r>
              <a:rPr lang="en-US" dirty="0"/>
              <a:t>contains records of refugees, internally displaced persons, asylum seekers, and others of concern to UNHCR in Egypt from 1964 to 2015, categorized by country of origin and including notable trends in displacement and asylum requests over the years.</a:t>
            </a:r>
          </a:p>
        </p:txBody>
      </p:sp>
    </p:spTree>
    <p:extLst>
      <p:ext uri="{BB962C8B-B14F-4D97-AF65-F5344CB8AC3E}">
        <p14:creationId xmlns:p14="http://schemas.microsoft.com/office/powerpoint/2010/main" val="2153261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1"/>
          <p:cNvSpPr txBox="1">
            <a:spLocks noGrp="1"/>
          </p:cNvSpPr>
          <p:nvPr>
            <p:ph type="title"/>
          </p:nvPr>
        </p:nvSpPr>
        <p:spPr>
          <a:xfrm>
            <a:off x="3871075" y="2969400"/>
            <a:ext cx="4559700" cy="130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Key </a:t>
            </a:r>
            <a:r>
              <a:rPr lang="en-US" dirty="0"/>
              <a:t>Insights</a:t>
            </a:r>
            <a:endParaRPr dirty="0"/>
          </a:p>
        </p:txBody>
      </p:sp>
      <p:sp>
        <p:nvSpPr>
          <p:cNvPr id="784" name="Google Shape;784;p31"/>
          <p:cNvSpPr txBox="1">
            <a:spLocks noGrp="1"/>
          </p:cNvSpPr>
          <p:nvPr>
            <p:ph type="title" idx="2"/>
          </p:nvPr>
        </p:nvSpPr>
        <p:spPr>
          <a:xfrm>
            <a:off x="3871075" y="2425725"/>
            <a:ext cx="996900" cy="70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786" name="Google Shape;786;p31"/>
          <p:cNvGrpSpPr/>
          <p:nvPr/>
        </p:nvGrpSpPr>
        <p:grpSpPr>
          <a:xfrm>
            <a:off x="713221" y="502143"/>
            <a:ext cx="2987196" cy="3456293"/>
            <a:chOff x="713221" y="502143"/>
            <a:chExt cx="2987196" cy="3456293"/>
          </a:xfrm>
        </p:grpSpPr>
        <p:grpSp>
          <p:nvGrpSpPr>
            <p:cNvPr id="787" name="Google Shape;787;p31"/>
            <p:cNvGrpSpPr/>
            <p:nvPr/>
          </p:nvGrpSpPr>
          <p:grpSpPr>
            <a:xfrm>
              <a:off x="1974337" y="1193591"/>
              <a:ext cx="1726080" cy="1115464"/>
              <a:chOff x="4838012" y="1361547"/>
              <a:chExt cx="951900" cy="615157"/>
            </a:xfrm>
          </p:grpSpPr>
          <p:sp>
            <p:nvSpPr>
              <p:cNvPr id="788" name="Google Shape;788;p31"/>
              <p:cNvSpPr/>
              <p:nvPr/>
            </p:nvSpPr>
            <p:spPr>
              <a:xfrm>
                <a:off x="4838012" y="1419903"/>
                <a:ext cx="951900" cy="556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31"/>
              <p:cNvSpPr/>
              <p:nvPr/>
            </p:nvSpPr>
            <p:spPr>
              <a:xfrm>
                <a:off x="4838012" y="1361547"/>
                <a:ext cx="951892" cy="58358"/>
              </a:xfrm>
              <a:custGeom>
                <a:avLst/>
                <a:gdLst/>
                <a:ahLst/>
                <a:cxnLst/>
                <a:rect l="l" t="t" r="r" b="b"/>
                <a:pathLst>
                  <a:path w="1089" h="67" extrusionOk="0">
                    <a:moveTo>
                      <a:pt x="1057" y="0"/>
                    </a:moveTo>
                    <a:cubicBezTo>
                      <a:pt x="31" y="0"/>
                      <a:pt x="31" y="0"/>
                      <a:pt x="31" y="0"/>
                    </a:cubicBezTo>
                    <a:cubicBezTo>
                      <a:pt x="14" y="0"/>
                      <a:pt x="0" y="15"/>
                      <a:pt x="0" y="32"/>
                    </a:cubicBezTo>
                    <a:cubicBezTo>
                      <a:pt x="0" y="67"/>
                      <a:pt x="0" y="67"/>
                      <a:pt x="0" y="67"/>
                    </a:cubicBezTo>
                    <a:cubicBezTo>
                      <a:pt x="1089" y="67"/>
                      <a:pt x="1089" y="67"/>
                      <a:pt x="1089" y="67"/>
                    </a:cubicBezTo>
                    <a:cubicBezTo>
                      <a:pt x="1089" y="32"/>
                      <a:pt x="1089" y="32"/>
                      <a:pt x="1089" y="32"/>
                    </a:cubicBezTo>
                    <a:cubicBezTo>
                      <a:pt x="1089" y="15"/>
                      <a:pt x="1074" y="0"/>
                      <a:pt x="1057"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31"/>
              <p:cNvSpPr/>
              <p:nvPr/>
            </p:nvSpPr>
            <p:spPr>
              <a:xfrm>
                <a:off x="4863842"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31"/>
              <p:cNvSpPr/>
              <p:nvPr/>
            </p:nvSpPr>
            <p:spPr>
              <a:xfrm>
                <a:off x="4904979"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31"/>
              <p:cNvSpPr/>
              <p:nvPr/>
            </p:nvSpPr>
            <p:spPr>
              <a:xfrm>
                <a:off x="4945159" y="1376853"/>
                <a:ext cx="267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3" name="Google Shape;793;p31"/>
              <p:cNvSpPr/>
              <p:nvPr/>
            </p:nvSpPr>
            <p:spPr>
              <a:xfrm>
                <a:off x="4902109" y="1478261"/>
                <a:ext cx="348300" cy="348300"/>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4" name="Google Shape;794;p31"/>
              <p:cNvSpPr/>
              <p:nvPr/>
            </p:nvSpPr>
            <p:spPr>
              <a:xfrm>
                <a:off x="4926026" y="1502178"/>
                <a:ext cx="299440" cy="300397"/>
              </a:xfrm>
              <a:custGeom>
                <a:avLst/>
                <a:gdLst/>
                <a:ahLst/>
                <a:cxnLst/>
                <a:rect l="l" t="t" r="r" b="b"/>
                <a:pathLst>
                  <a:path w="342" h="343" extrusionOk="0">
                    <a:moveTo>
                      <a:pt x="209" y="5"/>
                    </a:moveTo>
                    <a:cubicBezTo>
                      <a:pt x="197" y="2"/>
                      <a:pt x="184" y="0"/>
                      <a:pt x="171" y="0"/>
                    </a:cubicBezTo>
                    <a:cubicBezTo>
                      <a:pt x="92" y="0"/>
                      <a:pt x="26" y="54"/>
                      <a:pt x="6" y="126"/>
                    </a:cubicBezTo>
                    <a:cubicBezTo>
                      <a:pt x="6" y="128"/>
                      <a:pt x="5" y="130"/>
                      <a:pt x="5" y="131"/>
                    </a:cubicBezTo>
                    <a:cubicBezTo>
                      <a:pt x="4" y="133"/>
                      <a:pt x="4" y="135"/>
                      <a:pt x="3" y="137"/>
                    </a:cubicBezTo>
                    <a:cubicBezTo>
                      <a:pt x="3" y="137"/>
                      <a:pt x="3" y="137"/>
                      <a:pt x="3" y="137"/>
                    </a:cubicBezTo>
                    <a:cubicBezTo>
                      <a:pt x="3" y="139"/>
                      <a:pt x="3" y="141"/>
                      <a:pt x="2" y="142"/>
                    </a:cubicBezTo>
                    <a:cubicBezTo>
                      <a:pt x="2" y="143"/>
                      <a:pt x="2" y="143"/>
                      <a:pt x="2" y="143"/>
                    </a:cubicBezTo>
                    <a:cubicBezTo>
                      <a:pt x="2" y="145"/>
                      <a:pt x="2" y="147"/>
                      <a:pt x="2" y="148"/>
                    </a:cubicBezTo>
                    <a:cubicBezTo>
                      <a:pt x="1" y="150"/>
                      <a:pt x="1" y="152"/>
                      <a:pt x="1" y="153"/>
                    </a:cubicBezTo>
                    <a:cubicBezTo>
                      <a:pt x="1" y="154"/>
                      <a:pt x="1" y="154"/>
                      <a:pt x="1" y="155"/>
                    </a:cubicBezTo>
                    <a:cubicBezTo>
                      <a:pt x="1" y="157"/>
                      <a:pt x="0" y="158"/>
                      <a:pt x="0" y="160"/>
                    </a:cubicBezTo>
                    <a:cubicBezTo>
                      <a:pt x="0" y="162"/>
                      <a:pt x="0" y="163"/>
                      <a:pt x="0" y="165"/>
                    </a:cubicBezTo>
                    <a:cubicBezTo>
                      <a:pt x="0" y="167"/>
                      <a:pt x="0" y="169"/>
                      <a:pt x="0" y="172"/>
                    </a:cubicBezTo>
                    <a:cubicBezTo>
                      <a:pt x="0" y="266"/>
                      <a:pt x="77" y="343"/>
                      <a:pt x="171" y="343"/>
                    </a:cubicBezTo>
                    <a:cubicBezTo>
                      <a:pt x="266" y="343"/>
                      <a:pt x="342" y="266"/>
                      <a:pt x="342" y="172"/>
                    </a:cubicBezTo>
                    <a:cubicBezTo>
                      <a:pt x="342" y="90"/>
                      <a:pt x="285" y="22"/>
                      <a:pt x="209" y="5"/>
                    </a:cubicBezTo>
                    <a:close/>
                    <a:moveTo>
                      <a:pt x="171" y="300"/>
                    </a:moveTo>
                    <a:cubicBezTo>
                      <a:pt x="100" y="300"/>
                      <a:pt x="43" y="242"/>
                      <a:pt x="43" y="172"/>
                    </a:cubicBezTo>
                    <a:cubicBezTo>
                      <a:pt x="43" y="170"/>
                      <a:pt x="43" y="168"/>
                      <a:pt x="43" y="167"/>
                    </a:cubicBezTo>
                    <a:cubicBezTo>
                      <a:pt x="43" y="165"/>
                      <a:pt x="43" y="164"/>
                      <a:pt x="43" y="162"/>
                    </a:cubicBezTo>
                    <a:cubicBezTo>
                      <a:pt x="44" y="159"/>
                      <a:pt x="44" y="155"/>
                      <a:pt x="45" y="152"/>
                    </a:cubicBezTo>
                    <a:cubicBezTo>
                      <a:pt x="45" y="151"/>
                      <a:pt x="45" y="149"/>
                      <a:pt x="45" y="148"/>
                    </a:cubicBezTo>
                    <a:cubicBezTo>
                      <a:pt x="46" y="147"/>
                      <a:pt x="46" y="146"/>
                      <a:pt x="46" y="144"/>
                    </a:cubicBezTo>
                    <a:cubicBezTo>
                      <a:pt x="46" y="143"/>
                      <a:pt x="47" y="142"/>
                      <a:pt x="47" y="140"/>
                    </a:cubicBezTo>
                    <a:cubicBezTo>
                      <a:pt x="48" y="138"/>
                      <a:pt x="48" y="135"/>
                      <a:pt x="49" y="133"/>
                    </a:cubicBezTo>
                    <a:cubicBezTo>
                      <a:pt x="65" y="81"/>
                      <a:pt x="114" y="44"/>
                      <a:pt x="171" y="44"/>
                    </a:cubicBezTo>
                    <a:cubicBezTo>
                      <a:pt x="180" y="44"/>
                      <a:pt x="188" y="44"/>
                      <a:pt x="196" y="46"/>
                    </a:cubicBezTo>
                    <a:cubicBezTo>
                      <a:pt x="197" y="46"/>
                      <a:pt x="199" y="47"/>
                      <a:pt x="200" y="47"/>
                    </a:cubicBezTo>
                    <a:cubicBezTo>
                      <a:pt x="201" y="47"/>
                      <a:pt x="201" y="47"/>
                      <a:pt x="202" y="47"/>
                    </a:cubicBezTo>
                    <a:cubicBezTo>
                      <a:pt x="203" y="48"/>
                      <a:pt x="205" y="48"/>
                      <a:pt x="206" y="48"/>
                    </a:cubicBezTo>
                    <a:cubicBezTo>
                      <a:pt x="206" y="49"/>
                      <a:pt x="206" y="49"/>
                      <a:pt x="206" y="49"/>
                    </a:cubicBezTo>
                    <a:cubicBezTo>
                      <a:pt x="208" y="49"/>
                      <a:pt x="210" y="50"/>
                      <a:pt x="212" y="50"/>
                    </a:cubicBezTo>
                    <a:cubicBezTo>
                      <a:pt x="212" y="50"/>
                      <a:pt x="212" y="50"/>
                      <a:pt x="212" y="50"/>
                    </a:cubicBezTo>
                    <a:cubicBezTo>
                      <a:pt x="214" y="51"/>
                      <a:pt x="215" y="51"/>
                      <a:pt x="217" y="52"/>
                    </a:cubicBezTo>
                    <a:cubicBezTo>
                      <a:pt x="218" y="53"/>
                      <a:pt x="220" y="53"/>
                      <a:pt x="222" y="54"/>
                    </a:cubicBezTo>
                    <a:cubicBezTo>
                      <a:pt x="224" y="55"/>
                      <a:pt x="225" y="56"/>
                      <a:pt x="227" y="56"/>
                    </a:cubicBezTo>
                    <a:cubicBezTo>
                      <a:pt x="227" y="56"/>
                      <a:pt x="227" y="56"/>
                      <a:pt x="227" y="56"/>
                    </a:cubicBezTo>
                    <a:cubicBezTo>
                      <a:pt x="229" y="57"/>
                      <a:pt x="230" y="58"/>
                      <a:pt x="232" y="59"/>
                    </a:cubicBezTo>
                    <a:cubicBezTo>
                      <a:pt x="232" y="59"/>
                      <a:pt x="232" y="59"/>
                      <a:pt x="232" y="59"/>
                    </a:cubicBezTo>
                    <a:cubicBezTo>
                      <a:pt x="234" y="60"/>
                      <a:pt x="235" y="61"/>
                      <a:pt x="237" y="62"/>
                    </a:cubicBezTo>
                    <a:cubicBezTo>
                      <a:pt x="238" y="63"/>
                      <a:pt x="240" y="64"/>
                      <a:pt x="241" y="65"/>
                    </a:cubicBezTo>
                    <a:cubicBezTo>
                      <a:pt x="243" y="65"/>
                      <a:pt x="244" y="66"/>
                      <a:pt x="245" y="67"/>
                    </a:cubicBezTo>
                    <a:cubicBezTo>
                      <a:pt x="246" y="68"/>
                      <a:pt x="246" y="68"/>
                      <a:pt x="246" y="68"/>
                    </a:cubicBezTo>
                    <a:cubicBezTo>
                      <a:pt x="249" y="70"/>
                      <a:pt x="252" y="72"/>
                      <a:pt x="254" y="74"/>
                    </a:cubicBezTo>
                    <a:cubicBezTo>
                      <a:pt x="256" y="75"/>
                      <a:pt x="257" y="77"/>
                      <a:pt x="258" y="78"/>
                    </a:cubicBezTo>
                    <a:cubicBezTo>
                      <a:pt x="260" y="79"/>
                      <a:pt x="261" y="80"/>
                      <a:pt x="262" y="82"/>
                    </a:cubicBezTo>
                    <a:cubicBezTo>
                      <a:pt x="264" y="83"/>
                      <a:pt x="265" y="84"/>
                      <a:pt x="266" y="86"/>
                    </a:cubicBezTo>
                    <a:cubicBezTo>
                      <a:pt x="267" y="87"/>
                      <a:pt x="269" y="89"/>
                      <a:pt x="270" y="90"/>
                    </a:cubicBezTo>
                    <a:cubicBezTo>
                      <a:pt x="271" y="91"/>
                      <a:pt x="272" y="92"/>
                      <a:pt x="273" y="93"/>
                    </a:cubicBezTo>
                    <a:cubicBezTo>
                      <a:pt x="274" y="95"/>
                      <a:pt x="275" y="97"/>
                      <a:pt x="276" y="99"/>
                    </a:cubicBezTo>
                    <a:cubicBezTo>
                      <a:pt x="277" y="100"/>
                      <a:pt x="278" y="101"/>
                      <a:pt x="279" y="103"/>
                    </a:cubicBezTo>
                    <a:cubicBezTo>
                      <a:pt x="279" y="103"/>
                      <a:pt x="279" y="103"/>
                      <a:pt x="279" y="103"/>
                    </a:cubicBezTo>
                    <a:cubicBezTo>
                      <a:pt x="280" y="104"/>
                      <a:pt x="281" y="106"/>
                      <a:pt x="282" y="107"/>
                    </a:cubicBezTo>
                    <a:cubicBezTo>
                      <a:pt x="282" y="108"/>
                      <a:pt x="282" y="108"/>
                      <a:pt x="282" y="108"/>
                    </a:cubicBezTo>
                    <a:cubicBezTo>
                      <a:pt x="283" y="109"/>
                      <a:pt x="284" y="111"/>
                      <a:pt x="285" y="112"/>
                    </a:cubicBezTo>
                    <a:cubicBezTo>
                      <a:pt x="286" y="114"/>
                      <a:pt x="286" y="116"/>
                      <a:pt x="287" y="117"/>
                    </a:cubicBezTo>
                    <a:cubicBezTo>
                      <a:pt x="288" y="119"/>
                      <a:pt x="289" y="120"/>
                      <a:pt x="289" y="122"/>
                    </a:cubicBezTo>
                    <a:cubicBezTo>
                      <a:pt x="289" y="122"/>
                      <a:pt x="289" y="122"/>
                      <a:pt x="289" y="122"/>
                    </a:cubicBezTo>
                    <a:cubicBezTo>
                      <a:pt x="290" y="124"/>
                      <a:pt x="291" y="126"/>
                      <a:pt x="291" y="127"/>
                    </a:cubicBezTo>
                    <a:cubicBezTo>
                      <a:pt x="292" y="129"/>
                      <a:pt x="293" y="131"/>
                      <a:pt x="293" y="133"/>
                    </a:cubicBezTo>
                    <a:cubicBezTo>
                      <a:pt x="294" y="135"/>
                      <a:pt x="294" y="136"/>
                      <a:pt x="295" y="138"/>
                    </a:cubicBezTo>
                    <a:cubicBezTo>
                      <a:pt x="295" y="139"/>
                      <a:pt x="296" y="141"/>
                      <a:pt x="296" y="142"/>
                    </a:cubicBezTo>
                    <a:cubicBezTo>
                      <a:pt x="296" y="143"/>
                      <a:pt x="296" y="144"/>
                      <a:pt x="296" y="144"/>
                    </a:cubicBezTo>
                    <a:cubicBezTo>
                      <a:pt x="297" y="146"/>
                      <a:pt x="297" y="147"/>
                      <a:pt x="297" y="149"/>
                    </a:cubicBezTo>
                    <a:cubicBezTo>
                      <a:pt x="297" y="149"/>
                      <a:pt x="297" y="149"/>
                      <a:pt x="297" y="149"/>
                    </a:cubicBezTo>
                    <a:cubicBezTo>
                      <a:pt x="298" y="151"/>
                      <a:pt x="298" y="152"/>
                      <a:pt x="298" y="154"/>
                    </a:cubicBezTo>
                    <a:cubicBezTo>
                      <a:pt x="298" y="154"/>
                      <a:pt x="298" y="155"/>
                      <a:pt x="298" y="155"/>
                    </a:cubicBezTo>
                    <a:cubicBezTo>
                      <a:pt x="298" y="157"/>
                      <a:pt x="299" y="158"/>
                      <a:pt x="299" y="160"/>
                    </a:cubicBezTo>
                    <a:cubicBezTo>
                      <a:pt x="299" y="160"/>
                      <a:pt x="299" y="160"/>
                      <a:pt x="299" y="160"/>
                    </a:cubicBezTo>
                    <a:cubicBezTo>
                      <a:pt x="299" y="164"/>
                      <a:pt x="299" y="168"/>
                      <a:pt x="299" y="172"/>
                    </a:cubicBezTo>
                    <a:cubicBezTo>
                      <a:pt x="299" y="242"/>
                      <a:pt x="242" y="300"/>
                      <a:pt x="171" y="3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5" name="Google Shape;795;p31"/>
              <p:cNvSpPr/>
              <p:nvPr/>
            </p:nvSpPr>
            <p:spPr>
              <a:xfrm>
                <a:off x="4926026" y="1506961"/>
                <a:ext cx="299440" cy="295613"/>
              </a:xfrm>
              <a:custGeom>
                <a:avLst/>
                <a:gdLst/>
                <a:ahLst/>
                <a:cxnLst/>
                <a:rect l="l" t="t" r="r" b="b"/>
                <a:pathLst>
                  <a:path w="342" h="338" extrusionOk="0">
                    <a:moveTo>
                      <a:pt x="209" y="0"/>
                    </a:moveTo>
                    <a:cubicBezTo>
                      <a:pt x="196" y="41"/>
                      <a:pt x="196" y="41"/>
                      <a:pt x="196" y="41"/>
                    </a:cubicBezTo>
                    <a:cubicBezTo>
                      <a:pt x="197" y="41"/>
                      <a:pt x="199" y="42"/>
                      <a:pt x="200" y="42"/>
                    </a:cubicBezTo>
                    <a:cubicBezTo>
                      <a:pt x="201" y="42"/>
                      <a:pt x="201" y="42"/>
                      <a:pt x="202" y="42"/>
                    </a:cubicBezTo>
                    <a:cubicBezTo>
                      <a:pt x="203" y="43"/>
                      <a:pt x="205" y="43"/>
                      <a:pt x="206" y="43"/>
                    </a:cubicBezTo>
                    <a:cubicBezTo>
                      <a:pt x="206" y="44"/>
                      <a:pt x="206" y="44"/>
                      <a:pt x="206" y="44"/>
                    </a:cubicBezTo>
                    <a:cubicBezTo>
                      <a:pt x="208" y="44"/>
                      <a:pt x="210" y="45"/>
                      <a:pt x="212" y="45"/>
                    </a:cubicBezTo>
                    <a:cubicBezTo>
                      <a:pt x="212" y="45"/>
                      <a:pt x="212" y="45"/>
                      <a:pt x="212" y="45"/>
                    </a:cubicBezTo>
                    <a:cubicBezTo>
                      <a:pt x="214" y="46"/>
                      <a:pt x="215" y="46"/>
                      <a:pt x="217" y="47"/>
                    </a:cubicBezTo>
                    <a:cubicBezTo>
                      <a:pt x="219" y="48"/>
                      <a:pt x="220" y="48"/>
                      <a:pt x="222" y="49"/>
                    </a:cubicBezTo>
                    <a:cubicBezTo>
                      <a:pt x="224" y="50"/>
                      <a:pt x="225" y="51"/>
                      <a:pt x="227" y="51"/>
                    </a:cubicBezTo>
                    <a:cubicBezTo>
                      <a:pt x="227" y="51"/>
                      <a:pt x="227" y="51"/>
                      <a:pt x="227" y="51"/>
                    </a:cubicBezTo>
                    <a:cubicBezTo>
                      <a:pt x="229" y="52"/>
                      <a:pt x="230" y="53"/>
                      <a:pt x="232" y="54"/>
                    </a:cubicBezTo>
                    <a:cubicBezTo>
                      <a:pt x="232" y="54"/>
                      <a:pt x="232" y="54"/>
                      <a:pt x="232" y="54"/>
                    </a:cubicBezTo>
                    <a:cubicBezTo>
                      <a:pt x="234" y="55"/>
                      <a:pt x="235" y="56"/>
                      <a:pt x="237" y="57"/>
                    </a:cubicBezTo>
                    <a:cubicBezTo>
                      <a:pt x="238" y="58"/>
                      <a:pt x="240" y="58"/>
                      <a:pt x="241" y="60"/>
                    </a:cubicBezTo>
                    <a:cubicBezTo>
                      <a:pt x="243" y="60"/>
                      <a:pt x="244" y="61"/>
                      <a:pt x="245" y="62"/>
                    </a:cubicBezTo>
                    <a:cubicBezTo>
                      <a:pt x="246" y="63"/>
                      <a:pt x="246" y="63"/>
                      <a:pt x="246" y="63"/>
                    </a:cubicBezTo>
                    <a:cubicBezTo>
                      <a:pt x="249" y="65"/>
                      <a:pt x="252" y="67"/>
                      <a:pt x="254" y="69"/>
                    </a:cubicBezTo>
                    <a:cubicBezTo>
                      <a:pt x="256" y="70"/>
                      <a:pt x="257" y="72"/>
                      <a:pt x="258" y="73"/>
                    </a:cubicBezTo>
                    <a:cubicBezTo>
                      <a:pt x="260" y="74"/>
                      <a:pt x="261" y="75"/>
                      <a:pt x="262" y="77"/>
                    </a:cubicBezTo>
                    <a:cubicBezTo>
                      <a:pt x="264" y="78"/>
                      <a:pt x="265" y="79"/>
                      <a:pt x="266" y="81"/>
                    </a:cubicBezTo>
                    <a:cubicBezTo>
                      <a:pt x="267" y="82"/>
                      <a:pt x="269" y="84"/>
                      <a:pt x="270" y="85"/>
                    </a:cubicBezTo>
                    <a:cubicBezTo>
                      <a:pt x="271" y="86"/>
                      <a:pt x="272" y="87"/>
                      <a:pt x="273" y="88"/>
                    </a:cubicBezTo>
                    <a:cubicBezTo>
                      <a:pt x="274" y="90"/>
                      <a:pt x="275" y="92"/>
                      <a:pt x="276" y="93"/>
                    </a:cubicBezTo>
                    <a:cubicBezTo>
                      <a:pt x="277" y="95"/>
                      <a:pt x="278" y="96"/>
                      <a:pt x="279" y="98"/>
                    </a:cubicBezTo>
                    <a:cubicBezTo>
                      <a:pt x="279" y="98"/>
                      <a:pt x="279" y="98"/>
                      <a:pt x="279" y="98"/>
                    </a:cubicBezTo>
                    <a:cubicBezTo>
                      <a:pt x="280" y="99"/>
                      <a:pt x="281" y="101"/>
                      <a:pt x="282" y="102"/>
                    </a:cubicBezTo>
                    <a:cubicBezTo>
                      <a:pt x="282" y="103"/>
                      <a:pt x="282" y="103"/>
                      <a:pt x="282" y="103"/>
                    </a:cubicBezTo>
                    <a:cubicBezTo>
                      <a:pt x="283" y="104"/>
                      <a:pt x="284" y="106"/>
                      <a:pt x="285" y="107"/>
                    </a:cubicBezTo>
                    <a:cubicBezTo>
                      <a:pt x="286" y="109"/>
                      <a:pt x="286" y="110"/>
                      <a:pt x="287" y="112"/>
                    </a:cubicBezTo>
                    <a:cubicBezTo>
                      <a:pt x="288" y="114"/>
                      <a:pt x="289" y="115"/>
                      <a:pt x="289" y="117"/>
                    </a:cubicBezTo>
                    <a:cubicBezTo>
                      <a:pt x="289" y="117"/>
                      <a:pt x="289" y="117"/>
                      <a:pt x="289" y="117"/>
                    </a:cubicBezTo>
                    <a:cubicBezTo>
                      <a:pt x="290" y="119"/>
                      <a:pt x="291" y="121"/>
                      <a:pt x="291" y="122"/>
                    </a:cubicBezTo>
                    <a:cubicBezTo>
                      <a:pt x="292" y="124"/>
                      <a:pt x="293" y="126"/>
                      <a:pt x="293" y="128"/>
                    </a:cubicBezTo>
                    <a:cubicBezTo>
                      <a:pt x="294" y="130"/>
                      <a:pt x="294" y="131"/>
                      <a:pt x="295" y="133"/>
                    </a:cubicBezTo>
                    <a:cubicBezTo>
                      <a:pt x="295" y="134"/>
                      <a:pt x="296" y="136"/>
                      <a:pt x="296" y="137"/>
                    </a:cubicBezTo>
                    <a:cubicBezTo>
                      <a:pt x="296" y="138"/>
                      <a:pt x="296" y="139"/>
                      <a:pt x="296" y="139"/>
                    </a:cubicBezTo>
                    <a:cubicBezTo>
                      <a:pt x="297" y="141"/>
                      <a:pt x="297" y="142"/>
                      <a:pt x="297" y="144"/>
                    </a:cubicBezTo>
                    <a:cubicBezTo>
                      <a:pt x="297" y="144"/>
                      <a:pt x="297" y="144"/>
                      <a:pt x="297" y="144"/>
                    </a:cubicBezTo>
                    <a:cubicBezTo>
                      <a:pt x="298" y="146"/>
                      <a:pt x="298" y="147"/>
                      <a:pt x="298" y="149"/>
                    </a:cubicBezTo>
                    <a:cubicBezTo>
                      <a:pt x="298" y="149"/>
                      <a:pt x="298" y="150"/>
                      <a:pt x="298" y="150"/>
                    </a:cubicBezTo>
                    <a:cubicBezTo>
                      <a:pt x="298" y="152"/>
                      <a:pt x="299" y="153"/>
                      <a:pt x="299" y="155"/>
                    </a:cubicBezTo>
                    <a:cubicBezTo>
                      <a:pt x="299" y="155"/>
                      <a:pt x="299" y="155"/>
                      <a:pt x="299" y="155"/>
                    </a:cubicBezTo>
                    <a:cubicBezTo>
                      <a:pt x="299" y="159"/>
                      <a:pt x="299" y="163"/>
                      <a:pt x="299" y="167"/>
                    </a:cubicBezTo>
                    <a:cubicBezTo>
                      <a:pt x="299" y="170"/>
                      <a:pt x="299" y="172"/>
                      <a:pt x="299" y="175"/>
                    </a:cubicBezTo>
                    <a:cubicBezTo>
                      <a:pt x="295" y="242"/>
                      <a:pt x="239" y="295"/>
                      <a:pt x="171" y="295"/>
                    </a:cubicBezTo>
                    <a:cubicBezTo>
                      <a:pt x="100" y="295"/>
                      <a:pt x="43" y="237"/>
                      <a:pt x="43" y="167"/>
                    </a:cubicBezTo>
                    <a:cubicBezTo>
                      <a:pt x="43" y="165"/>
                      <a:pt x="43" y="163"/>
                      <a:pt x="43" y="162"/>
                    </a:cubicBezTo>
                    <a:cubicBezTo>
                      <a:pt x="43" y="160"/>
                      <a:pt x="43" y="159"/>
                      <a:pt x="43" y="157"/>
                    </a:cubicBezTo>
                    <a:cubicBezTo>
                      <a:pt x="44" y="154"/>
                      <a:pt x="44" y="150"/>
                      <a:pt x="45" y="147"/>
                    </a:cubicBezTo>
                    <a:cubicBezTo>
                      <a:pt x="45" y="146"/>
                      <a:pt x="45" y="144"/>
                      <a:pt x="45" y="143"/>
                    </a:cubicBezTo>
                    <a:cubicBezTo>
                      <a:pt x="45" y="142"/>
                      <a:pt x="46" y="140"/>
                      <a:pt x="46" y="139"/>
                    </a:cubicBezTo>
                    <a:cubicBezTo>
                      <a:pt x="46" y="138"/>
                      <a:pt x="47" y="137"/>
                      <a:pt x="47" y="135"/>
                    </a:cubicBezTo>
                    <a:cubicBezTo>
                      <a:pt x="48" y="133"/>
                      <a:pt x="48" y="131"/>
                      <a:pt x="49" y="128"/>
                    </a:cubicBezTo>
                    <a:cubicBezTo>
                      <a:pt x="6" y="121"/>
                      <a:pt x="6" y="121"/>
                      <a:pt x="6" y="121"/>
                    </a:cubicBezTo>
                    <a:cubicBezTo>
                      <a:pt x="6" y="123"/>
                      <a:pt x="5" y="125"/>
                      <a:pt x="5" y="126"/>
                    </a:cubicBezTo>
                    <a:cubicBezTo>
                      <a:pt x="4" y="128"/>
                      <a:pt x="4" y="130"/>
                      <a:pt x="3" y="132"/>
                    </a:cubicBezTo>
                    <a:cubicBezTo>
                      <a:pt x="3" y="132"/>
                      <a:pt x="3" y="132"/>
                      <a:pt x="3" y="132"/>
                    </a:cubicBezTo>
                    <a:cubicBezTo>
                      <a:pt x="3" y="134"/>
                      <a:pt x="3" y="136"/>
                      <a:pt x="2" y="137"/>
                    </a:cubicBezTo>
                    <a:cubicBezTo>
                      <a:pt x="2" y="138"/>
                      <a:pt x="2" y="138"/>
                      <a:pt x="2" y="138"/>
                    </a:cubicBezTo>
                    <a:cubicBezTo>
                      <a:pt x="2" y="140"/>
                      <a:pt x="2" y="142"/>
                      <a:pt x="2" y="143"/>
                    </a:cubicBezTo>
                    <a:cubicBezTo>
                      <a:pt x="1" y="145"/>
                      <a:pt x="1" y="147"/>
                      <a:pt x="1" y="148"/>
                    </a:cubicBezTo>
                    <a:cubicBezTo>
                      <a:pt x="1" y="149"/>
                      <a:pt x="1" y="149"/>
                      <a:pt x="1" y="150"/>
                    </a:cubicBezTo>
                    <a:cubicBezTo>
                      <a:pt x="1" y="151"/>
                      <a:pt x="0" y="153"/>
                      <a:pt x="0" y="155"/>
                    </a:cubicBezTo>
                    <a:cubicBezTo>
                      <a:pt x="0" y="157"/>
                      <a:pt x="0" y="158"/>
                      <a:pt x="0" y="160"/>
                    </a:cubicBezTo>
                    <a:cubicBezTo>
                      <a:pt x="0" y="162"/>
                      <a:pt x="0" y="164"/>
                      <a:pt x="0" y="167"/>
                    </a:cubicBezTo>
                    <a:cubicBezTo>
                      <a:pt x="0" y="261"/>
                      <a:pt x="77" y="338"/>
                      <a:pt x="171" y="338"/>
                    </a:cubicBezTo>
                    <a:cubicBezTo>
                      <a:pt x="263" y="338"/>
                      <a:pt x="338" y="266"/>
                      <a:pt x="342" y="175"/>
                    </a:cubicBezTo>
                    <a:cubicBezTo>
                      <a:pt x="342" y="172"/>
                      <a:pt x="342" y="170"/>
                      <a:pt x="342" y="167"/>
                    </a:cubicBezTo>
                    <a:cubicBezTo>
                      <a:pt x="342" y="85"/>
                      <a:pt x="285" y="17"/>
                      <a:pt x="209" y="0"/>
                    </a:cubicBezTo>
                    <a:close/>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796" name="Google Shape;796;p31"/>
              <p:cNvSpPr/>
              <p:nvPr/>
            </p:nvSpPr>
            <p:spPr>
              <a:xfrm>
                <a:off x="5076224" y="1660030"/>
                <a:ext cx="149241" cy="142545"/>
              </a:xfrm>
              <a:custGeom>
                <a:avLst/>
                <a:gdLst/>
                <a:ahLst/>
                <a:cxnLst/>
                <a:rect l="l" t="t" r="r" b="b"/>
                <a:pathLst>
                  <a:path w="171" h="163" extrusionOk="0">
                    <a:moveTo>
                      <a:pt x="171" y="0"/>
                    </a:moveTo>
                    <a:cubicBezTo>
                      <a:pt x="167" y="91"/>
                      <a:pt x="92" y="163"/>
                      <a:pt x="0" y="163"/>
                    </a:cubicBezTo>
                    <a:cubicBezTo>
                      <a:pt x="0" y="120"/>
                      <a:pt x="0" y="120"/>
                      <a:pt x="0" y="120"/>
                    </a:cubicBezTo>
                    <a:cubicBezTo>
                      <a:pt x="68" y="120"/>
                      <a:pt x="124" y="67"/>
                      <a:pt x="128" y="0"/>
                    </a:cubicBezTo>
                    <a:lnTo>
                      <a:pt x="171" y="0"/>
                    </a:lnTo>
                    <a:close/>
                  </a:path>
                </a:pathLst>
              </a:cu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7" name="Google Shape;797;p31"/>
              <p:cNvSpPr/>
              <p:nvPr/>
            </p:nvSpPr>
            <p:spPr>
              <a:xfrm>
                <a:off x="5313479" y="1549055"/>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8" name="Google Shape;798;p31"/>
              <p:cNvSpPr/>
              <p:nvPr/>
            </p:nvSpPr>
            <p:spPr>
              <a:xfrm>
                <a:off x="5313479" y="1610282"/>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9" name="Google Shape;799;p31"/>
              <p:cNvSpPr/>
              <p:nvPr/>
            </p:nvSpPr>
            <p:spPr>
              <a:xfrm>
                <a:off x="5313479" y="1671510"/>
                <a:ext cx="3234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0" name="Google Shape;800;p31"/>
              <p:cNvSpPr/>
              <p:nvPr/>
            </p:nvSpPr>
            <p:spPr>
              <a:xfrm>
                <a:off x="5313479" y="1732737"/>
                <a:ext cx="205800" cy="24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1" name="Google Shape;801;p31"/>
              <p:cNvSpPr/>
              <p:nvPr/>
            </p:nvSpPr>
            <p:spPr>
              <a:xfrm>
                <a:off x="4970989"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31"/>
              <p:cNvSpPr/>
              <p:nvPr/>
            </p:nvSpPr>
            <p:spPr>
              <a:xfrm>
                <a:off x="4889672" y="1867628"/>
                <a:ext cx="57600" cy="57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31"/>
              <p:cNvSpPr/>
              <p:nvPr/>
            </p:nvSpPr>
            <p:spPr>
              <a:xfrm>
                <a:off x="5257036"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31"/>
              <p:cNvSpPr/>
              <p:nvPr/>
            </p:nvSpPr>
            <p:spPr>
              <a:xfrm>
                <a:off x="5175718" y="1867628"/>
                <a:ext cx="57600" cy="57600"/>
              </a:xfrm>
              <a:prstGeom prst="ellipse">
                <a:avLst/>
              </a:pr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31"/>
              <p:cNvSpPr/>
              <p:nvPr/>
            </p:nvSpPr>
            <p:spPr>
              <a:xfrm>
                <a:off x="5543081" y="1884848"/>
                <a:ext cx="1446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31"/>
              <p:cNvSpPr/>
              <p:nvPr/>
            </p:nvSpPr>
            <p:spPr>
              <a:xfrm>
                <a:off x="5461764" y="1867628"/>
                <a:ext cx="56400" cy="57600"/>
              </a:xfrm>
              <a:prstGeom prst="ellipse">
                <a:avLst/>
              </a:pr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07" name="Google Shape;807;p31"/>
            <p:cNvGrpSpPr/>
            <p:nvPr/>
          </p:nvGrpSpPr>
          <p:grpSpPr>
            <a:xfrm>
              <a:off x="1442946" y="949677"/>
              <a:ext cx="437992" cy="437992"/>
              <a:chOff x="1309269" y="3291652"/>
              <a:chExt cx="415198" cy="415198"/>
            </a:xfrm>
          </p:grpSpPr>
          <p:sp>
            <p:nvSpPr>
              <p:cNvPr id="808" name="Google Shape;808;p31"/>
              <p:cNvSpPr/>
              <p:nvPr/>
            </p:nvSpPr>
            <p:spPr>
              <a:xfrm>
                <a:off x="1309269" y="3291652"/>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31"/>
              <p:cNvSpPr/>
              <p:nvPr/>
            </p:nvSpPr>
            <p:spPr>
              <a:xfrm>
                <a:off x="1364756" y="3349053"/>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810" name="Google Shape;810;p31"/>
            <p:cNvSpPr/>
            <p:nvPr/>
          </p:nvSpPr>
          <p:spPr>
            <a:xfrm>
              <a:off x="3052028" y="502143"/>
              <a:ext cx="560784" cy="924988"/>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chemeClr val="accent6">
                <a:lumMod val="25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31"/>
            <p:cNvSpPr/>
            <p:nvPr/>
          </p:nvSpPr>
          <p:spPr>
            <a:xfrm>
              <a:off x="3003630" y="2329937"/>
              <a:ext cx="269949" cy="266432"/>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rgbClr val="284B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2" name="Google Shape;812;p31"/>
            <p:cNvSpPr/>
            <p:nvPr/>
          </p:nvSpPr>
          <p:spPr>
            <a:xfrm>
              <a:off x="3003613" y="2807213"/>
              <a:ext cx="166095" cy="273984"/>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284B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813" name="Google Shape;813;p31"/>
            <p:cNvGrpSpPr/>
            <p:nvPr/>
          </p:nvGrpSpPr>
          <p:grpSpPr>
            <a:xfrm>
              <a:off x="713221" y="1546974"/>
              <a:ext cx="1380702" cy="2411462"/>
              <a:chOff x="713221" y="1546974"/>
              <a:chExt cx="1380702" cy="2411462"/>
            </a:xfrm>
          </p:grpSpPr>
          <p:sp>
            <p:nvSpPr>
              <p:cNvPr id="814" name="Google Shape;814;p31"/>
              <p:cNvSpPr/>
              <p:nvPr/>
            </p:nvSpPr>
            <p:spPr>
              <a:xfrm flipH="1">
                <a:off x="1210219" y="1617779"/>
                <a:ext cx="451384" cy="297518"/>
              </a:xfrm>
              <a:custGeom>
                <a:avLst/>
                <a:gdLst/>
                <a:ahLst/>
                <a:cxnLst/>
                <a:rect l="l" t="t" r="r" b="b"/>
                <a:pathLst>
                  <a:path w="506" h="334" extrusionOk="0">
                    <a:moveTo>
                      <a:pt x="258" y="0"/>
                    </a:moveTo>
                    <a:cubicBezTo>
                      <a:pt x="376" y="15"/>
                      <a:pt x="376" y="15"/>
                      <a:pt x="376" y="15"/>
                    </a:cubicBezTo>
                    <a:cubicBezTo>
                      <a:pt x="376" y="15"/>
                      <a:pt x="506" y="234"/>
                      <a:pt x="312" y="313"/>
                    </a:cubicBezTo>
                    <a:cubicBezTo>
                      <a:pt x="308" y="321"/>
                      <a:pt x="249" y="334"/>
                      <a:pt x="216" y="329"/>
                    </a:cubicBezTo>
                    <a:cubicBezTo>
                      <a:pt x="0" y="309"/>
                      <a:pt x="65" y="107"/>
                      <a:pt x="92" y="17"/>
                    </a:cubicBezTo>
                    <a:cubicBezTo>
                      <a:pt x="258" y="0"/>
                      <a:pt x="258" y="0"/>
                      <a:pt x="25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31"/>
              <p:cNvSpPr/>
              <p:nvPr/>
            </p:nvSpPr>
            <p:spPr>
              <a:xfrm flipH="1">
                <a:off x="892277" y="2443613"/>
                <a:ext cx="815622" cy="1284025"/>
              </a:xfrm>
              <a:custGeom>
                <a:avLst/>
                <a:gdLst/>
                <a:ahLst/>
                <a:cxnLst/>
                <a:rect l="l" t="t" r="r" b="b"/>
                <a:pathLst>
                  <a:path w="914" h="1439" extrusionOk="0">
                    <a:moveTo>
                      <a:pt x="7" y="256"/>
                    </a:moveTo>
                    <a:cubicBezTo>
                      <a:pt x="8" y="267"/>
                      <a:pt x="10" y="286"/>
                      <a:pt x="14" y="313"/>
                    </a:cubicBezTo>
                    <a:cubicBezTo>
                      <a:pt x="49" y="572"/>
                      <a:pt x="205" y="1439"/>
                      <a:pt x="205" y="1439"/>
                    </a:cubicBezTo>
                    <a:cubicBezTo>
                      <a:pt x="357" y="1439"/>
                      <a:pt x="357" y="1439"/>
                      <a:pt x="357" y="1439"/>
                    </a:cubicBezTo>
                    <a:cubicBezTo>
                      <a:pt x="307" y="363"/>
                      <a:pt x="307" y="363"/>
                      <a:pt x="307" y="363"/>
                    </a:cubicBezTo>
                    <a:cubicBezTo>
                      <a:pt x="304" y="298"/>
                      <a:pt x="304" y="298"/>
                      <a:pt x="304" y="298"/>
                    </a:cubicBezTo>
                    <a:cubicBezTo>
                      <a:pt x="328" y="363"/>
                      <a:pt x="328" y="363"/>
                      <a:pt x="328" y="363"/>
                    </a:cubicBezTo>
                    <a:cubicBezTo>
                      <a:pt x="755" y="1439"/>
                      <a:pt x="755" y="1439"/>
                      <a:pt x="755" y="1439"/>
                    </a:cubicBezTo>
                    <a:cubicBezTo>
                      <a:pt x="914" y="1439"/>
                      <a:pt x="914" y="1439"/>
                      <a:pt x="914" y="1439"/>
                    </a:cubicBezTo>
                    <a:cubicBezTo>
                      <a:pt x="914" y="1439"/>
                      <a:pt x="631" y="394"/>
                      <a:pt x="580" y="208"/>
                    </a:cubicBezTo>
                    <a:cubicBezTo>
                      <a:pt x="577" y="199"/>
                      <a:pt x="575" y="193"/>
                      <a:pt x="574" y="188"/>
                    </a:cubicBezTo>
                    <a:cubicBezTo>
                      <a:pt x="545" y="90"/>
                      <a:pt x="484" y="5"/>
                      <a:pt x="480" y="0"/>
                    </a:cubicBezTo>
                    <a:cubicBezTo>
                      <a:pt x="480" y="0"/>
                      <a:pt x="480" y="0"/>
                      <a:pt x="480" y="0"/>
                    </a:cubicBezTo>
                    <a:cubicBezTo>
                      <a:pt x="88" y="0"/>
                      <a:pt x="88" y="0"/>
                      <a:pt x="88" y="0"/>
                    </a:cubicBezTo>
                    <a:cubicBezTo>
                      <a:pt x="88" y="0"/>
                      <a:pt x="0" y="143"/>
                      <a:pt x="7" y="256"/>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6" name="Google Shape;816;p31"/>
              <p:cNvSpPr/>
              <p:nvPr/>
            </p:nvSpPr>
            <p:spPr>
              <a:xfrm flipH="1">
                <a:off x="1228602" y="1913255"/>
                <a:ext cx="425512" cy="571207"/>
              </a:xfrm>
              <a:custGeom>
                <a:avLst/>
                <a:gdLst/>
                <a:ahLst/>
                <a:cxnLst/>
                <a:rect l="l" t="t" r="r" b="b"/>
                <a:pathLst>
                  <a:path w="477" h="641" extrusionOk="0">
                    <a:moveTo>
                      <a:pt x="0" y="63"/>
                    </a:moveTo>
                    <a:cubicBezTo>
                      <a:pt x="27" y="314"/>
                      <a:pt x="27" y="314"/>
                      <a:pt x="27" y="314"/>
                    </a:cubicBezTo>
                    <a:cubicBezTo>
                      <a:pt x="27" y="314"/>
                      <a:pt x="27" y="314"/>
                      <a:pt x="27" y="314"/>
                    </a:cubicBezTo>
                    <a:cubicBezTo>
                      <a:pt x="27" y="314"/>
                      <a:pt x="27" y="315"/>
                      <a:pt x="27" y="316"/>
                    </a:cubicBezTo>
                    <a:cubicBezTo>
                      <a:pt x="27" y="317"/>
                      <a:pt x="27" y="318"/>
                      <a:pt x="28" y="320"/>
                    </a:cubicBezTo>
                    <a:cubicBezTo>
                      <a:pt x="28" y="327"/>
                      <a:pt x="30" y="341"/>
                      <a:pt x="31" y="353"/>
                    </a:cubicBezTo>
                    <a:cubicBezTo>
                      <a:pt x="32" y="362"/>
                      <a:pt x="32" y="362"/>
                      <a:pt x="32" y="362"/>
                    </a:cubicBezTo>
                    <a:cubicBezTo>
                      <a:pt x="32" y="362"/>
                      <a:pt x="32" y="363"/>
                      <a:pt x="32" y="364"/>
                    </a:cubicBezTo>
                    <a:cubicBezTo>
                      <a:pt x="33" y="369"/>
                      <a:pt x="33" y="369"/>
                      <a:pt x="33" y="369"/>
                    </a:cubicBezTo>
                    <a:cubicBezTo>
                      <a:pt x="33" y="371"/>
                      <a:pt x="33" y="373"/>
                      <a:pt x="34" y="375"/>
                    </a:cubicBezTo>
                    <a:cubicBezTo>
                      <a:pt x="34" y="379"/>
                      <a:pt x="34" y="379"/>
                      <a:pt x="34" y="379"/>
                    </a:cubicBezTo>
                    <a:cubicBezTo>
                      <a:pt x="34" y="380"/>
                      <a:pt x="34" y="380"/>
                      <a:pt x="34" y="380"/>
                    </a:cubicBezTo>
                    <a:cubicBezTo>
                      <a:pt x="35" y="386"/>
                      <a:pt x="41" y="442"/>
                      <a:pt x="41" y="442"/>
                    </a:cubicBezTo>
                    <a:cubicBezTo>
                      <a:pt x="28" y="595"/>
                      <a:pt x="28" y="595"/>
                      <a:pt x="28" y="595"/>
                    </a:cubicBezTo>
                    <a:cubicBezTo>
                      <a:pt x="234" y="641"/>
                      <a:pt x="234" y="641"/>
                      <a:pt x="234" y="641"/>
                    </a:cubicBezTo>
                    <a:cubicBezTo>
                      <a:pt x="420" y="595"/>
                      <a:pt x="420" y="595"/>
                      <a:pt x="420" y="595"/>
                    </a:cubicBezTo>
                    <a:cubicBezTo>
                      <a:pt x="420" y="455"/>
                      <a:pt x="420" y="455"/>
                      <a:pt x="420" y="455"/>
                    </a:cubicBezTo>
                    <a:cubicBezTo>
                      <a:pt x="420" y="451"/>
                      <a:pt x="420" y="451"/>
                      <a:pt x="420" y="451"/>
                    </a:cubicBezTo>
                    <a:cubicBezTo>
                      <a:pt x="421" y="448"/>
                      <a:pt x="421" y="448"/>
                      <a:pt x="421" y="448"/>
                    </a:cubicBezTo>
                    <a:cubicBezTo>
                      <a:pt x="424" y="430"/>
                      <a:pt x="432" y="380"/>
                      <a:pt x="442" y="322"/>
                    </a:cubicBezTo>
                    <a:cubicBezTo>
                      <a:pt x="442" y="322"/>
                      <a:pt x="442" y="322"/>
                      <a:pt x="442" y="322"/>
                    </a:cubicBezTo>
                    <a:cubicBezTo>
                      <a:pt x="458" y="223"/>
                      <a:pt x="477" y="102"/>
                      <a:pt x="477" y="88"/>
                    </a:cubicBezTo>
                    <a:cubicBezTo>
                      <a:pt x="477" y="88"/>
                      <a:pt x="460" y="80"/>
                      <a:pt x="435" y="68"/>
                    </a:cubicBezTo>
                    <a:cubicBezTo>
                      <a:pt x="435" y="68"/>
                      <a:pt x="435" y="68"/>
                      <a:pt x="435" y="68"/>
                    </a:cubicBezTo>
                    <a:cubicBezTo>
                      <a:pt x="434" y="68"/>
                      <a:pt x="434" y="68"/>
                      <a:pt x="434" y="68"/>
                    </a:cubicBezTo>
                    <a:cubicBezTo>
                      <a:pt x="378" y="42"/>
                      <a:pt x="278" y="0"/>
                      <a:pt x="228" y="1"/>
                    </a:cubicBezTo>
                    <a:cubicBezTo>
                      <a:pt x="155" y="4"/>
                      <a:pt x="0" y="63"/>
                      <a:pt x="0" y="63"/>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7" name="Google Shape;817;p31"/>
              <p:cNvSpPr/>
              <p:nvPr/>
            </p:nvSpPr>
            <p:spPr>
              <a:xfrm flipH="1">
                <a:off x="738412" y="3639812"/>
                <a:ext cx="309092" cy="272328"/>
              </a:xfrm>
              <a:custGeom>
                <a:avLst/>
                <a:gdLst/>
                <a:ahLst/>
                <a:cxnLst/>
                <a:rect l="l" t="t" r="r" b="b"/>
                <a:pathLst>
                  <a:path w="347" h="305" extrusionOk="0">
                    <a:moveTo>
                      <a:pt x="156" y="31"/>
                    </a:moveTo>
                    <a:cubicBezTo>
                      <a:pt x="174" y="98"/>
                      <a:pt x="174" y="98"/>
                      <a:pt x="174" y="98"/>
                    </a:cubicBezTo>
                    <a:cubicBezTo>
                      <a:pt x="174" y="98"/>
                      <a:pt x="261" y="198"/>
                      <a:pt x="314" y="230"/>
                    </a:cubicBezTo>
                    <a:cubicBezTo>
                      <a:pt x="347" y="258"/>
                      <a:pt x="335" y="281"/>
                      <a:pt x="328" y="293"/>
                    </a:cubicBezTo>
                    <a:cubicBezTo>
                      <a:pt x="320" y="304"/>
                      <a:pt x="212" y="305"/>
                      <a:pt x="185" y="301"/>
                    </a:cubicBezTo>
                    <a:cubicBezTo>
                      <a:pt x="126" y="293"/>
                      <a:pt x="93" y="218"/>
                      <a:pt x="57" y="211"/>
                    </a:cubicBezTo>
                    <a:cubicBezTo>
                      <a:pt x="21" y="203"/>
                      <a:pt x="0" y="184"/>
                      <a:pt x="15" y="81"/>
                    </a:cubicBezTo>
                    <a:cubicBezTo>
                      <a:pt x="27" y="0"/>
                      <a:pt x="156" y="31"/>
                      <a:pt x="156" y="31"/>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31"/>
              <p:cNvSpPr/>
              <p:nvPr/>
            </p:nvSpPr>
            <p:spPr>
              <a:xfrm flipH="1">
                <a:off x="713221" y="3728319"/>
                <a:ext cx="332921" cy="230117"/>
              </a:xfrm>
              <a:custGeom>
                <a:avLst/>
                <a:gdLst/>
                <a:ahLst/>
                <a:cxnLst/>
                <a:rect l="l" t="t" r="r" b="b"/>
                <a:pathLst>
                  <a:path w="373" h="258" extrusionOk="0">
                    <a:moveTo>
                      <a:pt x="261" y="82"/>
                    </a:moveTo>
                    <a:cubicBezTo>
                      <a:pt x="261" y="82"/>
                      <a:pt x="296" y="107"/>
                      <a:pt x="326" y="137"/>
                    </a:cubicBezTo>
                    <a:cubicBezTo>
                      <a:pt x="355" y="168"/>
                      <a:pt x="373" y="194"/>
                      <a:pt x="370" y="208"/>
                    </a:cubicBezTo>
                    <a:cubicBezTo>
                      <a:pt x="366" y="221"/>
                      <a:pt x="295" y="258"/>
                      <a:pt x="180" y="213"/>
                    </a:cubicBezTo>
                    <a:cubicBezTo>
                      <a:pt x="122" y="183"/>
                      <a:pt x="6" y="90"/>
                      <a:pt x="3" y="86"/>
                    </a:cubicBezTo>
                    <a:cubicBezTo>
                      <a:pt x="0" y="81"/>
                      <a:pt x="1" y="13"/>
                      <a:pt x="11" y="0"/>
                    </a:cubicBezTo>
                    <a:cubicBezTo>
                      <a:pt x="11" y="0"/>
                      <a:pt x="16" y="31"/>
                      <a:pt x="37" y="44"/>
                    </a:cubicBezTo>
                    <a:cubicBezTo>
                      <a:pt x="59" y="57"/>
                      <a:pt x="149" y="117"/>
                      <a:pt x="149" y="117"/>
                    </a:cubicBezTo>
                    <a:cubicBezTo>
                      <a:pt x="149" y="117"/>
                      <a:pt x="198" y="70"/>
                      <a:pt x="261"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31"/>
              <p:cNvSpPr/>
              <p:nvPr/>
            </p:nvSpPr>
            <p:spPr>
              <a:xfrm flipH="1">
                <a:off x="1374978" y="3639812"/>
                <a:ext cx="312496" cy="272328"/>
              </a:xfrm>
              <a:custGeom>
                <a:avLst/>
                <a:gdLst/>
                <a:ahLst/>
                <a:cxnLst/>
                <a:rect l="l" t="t" r="r" b="b"/>
                <a:pathLst>
                  <a:path w="350" h="305" extrusionOk="0">
                    <a:moveTo>
                      <a:pt x="193" y="31"/>
                    </a:moveTo>
                    <a:cubicBezTo>
                      <a:pt x="176" y="98"/>
                      <a:pt x="176" y="98"/>
                      <a:pt x="176" y="98"/>
                    </a:cubicBezTo>
                    <a:cubicBezTo>
                      <a:pt x="176" y="98"/>
                      <a:pt x="76" y="205"/>
                      <a:pt x="29" y="233"/>
                    </a:cubicBezTo>
                    <a:cubicBezTo>
                      <a:pt x="0" y="275"/>
                      <a:pt x="21" y="274"/>
                      <a:pt x="28" y="286"/>
                    </a:cubicBezTo>
                    <a:cubicBezTo>
                      <a:pt x="36" y="297"/>
                      <a:pt x="128" y="305"/>
                      <a:pt x="155" y="301"/>
                    </a:cubicBezTo>
                    <a:cubicBezTo>
                      <a:pt x="214" y="292"/>
                      <a:pt x="257" y="218"/>
                      <a:pt x="293" y="211"/>
                    </a:cubicBezTo>
                    <a:cubicBezTo>
                      <a:pt x="329" y="203"/>
                      <a:pt x="350" y="184"/>
                      <a:pt x="335" y="81"/>
                    </a:cubicBezTo>
                    <a:cubicBezTo>
                      <a:pt x="323" y="0"/>
                      <a:pt x="193" y="31"/>
                      <a:pt x="193" y="31"/>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0" name="Google Shape;820;p31"/>
              <p:cNvSpPr/>
              <p:nvPr/>
            </p:nvSpPr>
            <p:spPr>
              <a:xfrm flipH="1">
                <a:off x="1377020" y="3728319"/>
                <a:ext cx="332240" cy="230117"/>
              </a:xfrm>
              <a:custGeom>
                <a:avLst/>
                <a:gdLst/>
                <a:ahLst/>
                <a:cxnLst/>
                <a:rect l="l" t="t" r="r" b="b"/>
                <a:pathLst>
                  <a:path w="373" h="258" extrusionOk="0">
                    <a:moveTo>
                      <a:pt x="112" y="82"/>
                    </a:moveTo>
                    <a:cubicBezTo>
                      <a:pt x="112" y="82"/>
                      <a:pt x="77" y="107"/>
                      <a:pt x="47" y="137"/>
                    </a:cubicBezTo>
                    <a:cubicBezTo>
                      <a:pt x="18" y="168"/>
                      <a:pt x="0" y="194"/>
                      <a:pt x="3" y="208"/>
                    </a:cubicBezTo>
                    <a:cubicBezTo>
                      <a:pt x="6" y="221"/>
                      <a:pt x="78" y="258"/>
                      <a:pt x="193" y="213"/>
                    </a:cubicBezTo>
                    <a:cubicBezTo>
                      <a:pt x="250" y="183"/>
                      <a:pt x="367" y="90"/>
                      <a:pt x="370" y="86"/>
                    </a:cubicBezTo>
                    <a:cubicBezTo>
                      <a:pt x="373" y="81"/>
                      <a:pt x="372" y="13"/>
                      <a:pt x="362" y="0"/>
                    </a:cubicBezTo>
                    <a:cubicBezTo>
                      <a:pt x="362" y="0"/>
                      <a:pt x="357" y="31"/>
                      <a:pt x="335" y="44"/>
                    </a:cubicBezTo>
                    <a:cubicBezTo>
                      <a:pt x="314" y="57"/>
                      <a:pt x="224" y="117"/>
                      <a:pt x="224" y="117"/>
                    </a:cubicBezTo>
                    <a:cubicBezTo>
                      <a:pt x="224" y="117"/>
                      <a:pt x="175" y="70"/>
                      <a:pt x="112"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1" name="Google Shape;821;p31"/>
              <p:cNvSpPr/>
              <p:nvPr/>
            </p:nvSpPr>
            <p:spPr>
              <a:xfrm flipH="1">
                <a:off x="835769" y="1991549"/>
                <a:ext cx="548060" cy="518784"/>
              </a:xfrm>
              <a:custGeom>
                <a:avLst/>
                <a:gdLst/>
                <a:ahLst/>
                <a:cxnLst/>
                <a:rect l="l" t="t" r="r" b="b"/>
                <a:pathLst>
                  <a:path w="615" h="582" extrusionOk="0">
                    <a:moveTo>
                      <a:pt x="0" y="88"/>
                    </a:moveTo>
                    <a:cubicBezTo>
                      <a:pt x="174" y="0"/>
                      <a:pt x="174" y="0"/>
                      <a:pt x="174" y="0"/>
                    </a:cubicBezTo>
                    <a:cubicBezTo>
                      <a:pt x="174" y="0"/>
                      <a:pt x="500" y="310"/>
                      <a:pt x="545" y="352"/>
                    </a:cubicBezTo>
                    <a:cubicBezTo>
                      <a:pt x="603" y="404"/>
                      <a:pt x="615" y="538"/>
                      <a:pt x="510" y="551"/>
                    </a:cubicBezTo>
                    <a:cubicBezTo>
                      <a:pt x="221" y="582"/>
                      <a:pt x="221" y="582"/>
                      <a:pt x="221" y="582"/>
                    </a:cubicBezTo>
                    <a:cubicBezTo>
                      <a:pt x="237" y="399"/>
                      <a:pt x="237" y="399"/>
                      <a:pt x="237" y="399"/>
                    </a:cubicBezTo>
                    <a:cubicBezTo>
                      <a:pt x="48" y="255"/>
                      <a:pt x="48" y="255"/>
                      <a:pt x="48" y="255"/>
                    </a:cubicBezTo>
                    <a:cubicBezTo>
                      <a:pt x="0" y="88"/>
                      <a:pt x="0" y="88"/>
                      <a:pt x="0" y="88"/>
                    </a:cubicBezTo>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2" name="Google Shape;822;p31"/>
              <p:cNvSpPr/>
              <p:nvPr/>
            </p:nvSpPr>
            <p:spPr>
              <a:xfrm flipH="1">
                <a:off x="1041376" y="2250941"/>
                <a:ext cx="184502" cy="54466"/>
              </a:xfrm>
              <a:custGeom>
                <a:avLst/>
                <a:gdLst/>
                <a:ahLst/>
                <a:cxnLst/>
                <a:rect l="l" t="t" r="r" b="b"/>
                <a:pathLst>
                  <a:path w="271" h="80" extrusionOk="0">
                    <a:moveTo>
                      <a:pt x="0" y="0"/>
                    </a:moveTo>
                    <a:lnTo>
                      <a:pt x="5" y="68"/>
                    </a:lnTo>
                    <a:lnTo>
                      <a:pt x="271" y="80"/>
                    </a:lnTo>
                    <a:lnTo>
                      <a:pt x="0" y="0"/>
                    </a:lnTo>
                    <a:close/>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31"/>
              <p:cNvSpPr/>
              <p:nvPr/>
            </p:nvSpPr>
            <p:spPr>
              <a:xfrm flipH="1">
                <a:off x="1585351" y="1969082"/>
                <a:ext cx="395556" cy="444574"/>
              </a:xfrm>
              <a:custGeom>
                <a:avLst/>
                <a:gdLst/>
                <a:ahLst/>
                <a:cxnLst/>
                <a:rect l="l" t="t" r="r" b="b"/>
                <a:pathLst>
                  <a:path w="443" h="498" extrusionOk="0">
                    <a:moveTo>
                      <a:pt x="0" y="106"/>
                    </a:moveTo>
                    <a:cubicBezTo>
                      <a:pt x="0" y="106"/>
                      <a:pt x="208" y="496"/>
                      <a:pt x="287" y="497"/>
                    </a:cubicBezTo>
                    <a:cubicBezTo>
                      <a:pt x="365" y="498"/>
                      <a:pt x="443" y="264"/>
                      <a:pt x="443" y="264"/>
                    </a:cubicBezTo>
                    <a:cubicBezTo>
                      <a:pt x="366" y="0"/>
                      <a:pt x="366" y="0"/>
                      <a:pt x="366" y="0"/>
                    </a:cubicBezTo>
                    <a:cubicBezTo>
                      <a:pt x="366" y="0"/>
                      <a:pt x="282" y="287"/>
                      <a:pt x="273" y="291"/>
                    </a:cubicBezTo>
                    <a:cubicBezTo>
                      <a:pt x="47" y="16"/>
                      <a:pt x="47" y="16"/>
                      <a:pt x="47" y="16"/>
                    </a:cubicBezTo>
                    <a:cubicBezTo>
                      <a:pt x="0" y="106"/>
                      <a:pt x="0" y="106"/>
                      <a:pt x="0" y="106"/>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31"/>
              <p:cNvSpPr/>
              <p:nvPr/>
            </p:nvSpPr>
            <p:spPr>
              <a:xfrm flipH="1">
                <a:off x="1950270" y="1940487"/>
                <a:ext cx="111654" cy="141610"/>
              </a:xfrm>
              <a:custGeom>
                <a:avLst/>
                <a:gdLst/>
                <a:ahLst/>
                <a:cxnLst/>
                <a:rect l="l" t="t" r="r" b="b"/>
                <a:pathLst>
                  <a:path w="125" h="159" extrusionOk="0">
                    <a:moveTo>
                      <a:pt x="110" y="141"/>
                    </a:moveTo>
                    <a:cubicBezTo>
                      <a:pt x="110" y="141"/>
                      <a:pt x="58" y="159"/>
                      <a:pt x="35" y="152"/>
                    </a:cubicBezTo>
                    <a:cubicBezTo>
                      <a:pt x="13" y="144"/>
                      <a:pt x="0" y="127"/>
                      <a:pt x="0" y="127"/>
                    </a:cubicBezTo>
                    <a:cubicBezTo>
                      <a:pt x="45" y="9"/>
                      <a:pt x="45" y="9"/>
                      <a:pt x="45" y="9"/>
                    </a:cubicBezTo>
                    <a:cubicBezTo>
                      <a:pt x="45" y="9"/>
                      <a:pt x="76" y="0"/>
                      <a:pt x="78" y="2"/>
                    </a:cubicBezTo>
                    <a:cubicBezTo>
                      <a:pt x="79" y="4"/>
                      <a:pt x="125" y="84"/>
                      <a:pt x="125" y="84"/>
                    </a:cubicBezTo>
                    <a:cubicBezTo>
                      <a:pt x="110" y="141"/>
                      <a:pt x="110" y="141"/>
                      <a:pt x="110" y="141"/>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5" name="Google Shape;825;p31"/>
              <p:cNvSpPr/>
              <p:nvPr/>
            </p:nvSpPr>
            <p:spPr>
              <a:xfrm flipH="1">
                <a:off x="1997246" y="2075290"/>
                <a:ext cx="33360" cy="2723"/>
              </a:xfrm>
              <a:custGeom>
                <a:avLst/>
                <a:gdLst/>
                <a:ahLst/>
                <a:cxnLst/>
                <a:rect l="l" t="t" r="r" b="b"/>
                <a:pathLst>
                  <a:path w="37" h="3" extrusionOk="0">
                    <a:moveTo>
                      <a:pt x="37" y="0"/>
                    </a:moveTo>
                    <a:cubicBezTo>
                      <a:pt x="29" y="2"/>
                      <a:pt x="21" y="3"/>
                      <a:pt x="13" y="3"/>
                    </a:cubicBezTo>
                    <a:cubicBezTo>
                      <a:pt x="8" y="3"/>
                      <a:pt x="4" y="2"/>
                      <a:pt x="0" y="1"/>
                    </a:cubicBezTo>
                    <a:cubicBezTo>
                      <a:pt x="4" y="2"/>
                      <a:pt x="8" y="3"/>
                      <a:pt x="13" y="3"/>
                    </a:cubicBezTo>
                    <a:cubicBezTo>
                      <a:pt x="21" y="3"/>
                      <a:pt x="29" y="2"/>
                      <a:pt x="37" y="0"/>
                    </a:cubicBezTo>
                    <a:moveTo>
                      <a:pt x="37" y="0"/>
                    </a:moveTo>
                    <a:cubicBezTo>
                      <a:pt x="37" y="0"/>
                      <a:pt x="37" y="0"/>
                      <a:pt x="37" y="0"/>
                    </a:cubicBezTo>
                    <a:cubicBezTo>
                      <a:pt x="37" y="0"/>
                      <a:pt x="37" y="0"/>
                      <a:pt x="37" y="0"/>
                    </a:cubicBezTo>
                  </a:path>
                </a:pathLst>
              </a:custGeom>
              <a:solidFill>
                <a:srgbClr val="FFD1B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6" name="Google Shape;826;p31"/>
              <p:cNvSpPr/>
              <p:nvPr/>
            </p:nvSpPr>
            <p:spPr>
              <a:xfrm flipH="1">
                <a:off x="1957759" y="2005846"/>
                <a:ext cx="99400" cy="72167"/>
              </a:xfrm>
              <a:custGeom>
                <a:avLst/>
                <a:gdLst/>
                <a:ahLst/>
                <a:cxnLst/>
                <a:rect l="l" t="t" r="r" b="b"/>
                <a:pathLst>
                  <a:path w="112" h="81" extrusionOk="0">
                    <a:moveTo>
                      <a:pt x="71" y="1"/>
                    </a:moveTo>
                    <a:cubicBezTo>
                      <a:pt x="72" y="2"/>
                      <a:pt x="72" y="2"/>
                      <a:pt x="72" y="2"/>
                    </a:cubicBezTo>
                    <a:cubicBezTo>
                      <a:pt x="74" y="4"/>
                      <a:pt x="75" y="6"/>
                      <a:pt x="77" y="7"/>
                    </a:cubicBezTo>
                    <a:cubicBezTo>
                      <a:pt x="75" y="5"/>
                      <a:pt x="73" y="3"/>
                      <a:pt x="71" y="1"/>
                    </a:cubicBezTo>
                    <a:moveTo>
                      <a:pt x="68" y="0"/>
                    </a:moveTo>
                    <a:cubicBezTo>
                      <a:pt x="68" y="0"/>
                      <a:pt x="68" y="0"/>
                      <a:pt x="68" y="1"/>
                    </a:cubicBezTo>
                    <a:cubicBezTo>
                      <a:pt x="66" y="19"/>
                      <a:pt x="66" y="19"/>
                      <a:pt x="66" y="19"/>
                    </a:cubicBezTo>
                    <a:cubicBezTo>
                      <a:pt x="66" y="20"/>
                      <a:pt x="66" y="21"/>
                      <a:pt x="65" y="23"/>
                    </a:cubicBezTo>
                    <a:cubicBezTo>
                      <a:pt x="65" y="23"/>
                      <a:pt x="65" y="23"/>
                      <a:pt x="65" y="23"/>
                    </a:cubicBezTo>
                    <a:cubicBezTo>
                      <a:pt x="62" y="52"/>
                      <a:pt x="62" y="52"/>
                      <a:pt x="62" y="52"/>
                    </a:cubicBezTo>
                    <a:cubicBezTo>
                      <a:pt x="61" y="60"/>
                      <a:pt x="54" y="66"/>
                      <a:pt x="47" y="66"/>
                    </a:cubicBezTo>
                    <a:cubicBezTo>
                      <a:pt x="46" y="66"/>
                      <a:pt x="46" y="66"/>
                      <a:pt x="45" y="66"/>
                    </a:cubicBezTo>
                    <a:cubicBezTo>
                      <a:pt x="38" y="65"/>
                      <a:pt x="38" y="65"/>
                      <a:pt x="38" y="65"/>
                    </a:cubicBezTo>
                    <a:cubicBezTo>
                      <a:pt x="24" y="63"/>
                      <a:pt x="24" y="63"/>
                      <a:pt x="24" y="63"/>
                    </a:cubicBezTo>
                    <a:cubicBezTo>
                      <a:pt x="21" y="63"/>
                      <a:pt x="18" y="62"/>
                      <a:pt x="16" y="60"/>
                    </a:cubicBezTo>
                    <a:cubicBezTo>
                      <a:pt x="15" y="60"/>
                      <a:pt x="15" y="60"/>
                      <a:pt x="14" y="60"/>
                    </a:cubicBezTo>
                    <a:cubicBezTo>
                      <a:pt x="9" y="60"/>
                      <a:pt x="5" y="60"/>
                      <a:pt x="0" y="59"/>
                    </a:cubicBezTo>
                    <a:cubicBezTo>
                      <a:pt x="6" y="65"/>
                      <a:pt x="16" y="74"/>
                      <a:pt x="30" y="79"/>
                    </a:cubicBezTo>
                    <a:cubicBezTo>
                      <a:pt x="30" y="79"/>
                      <a:pt x="30" y="79"/>
                      <a:pt x="30" y="79"/>
                    </a:cubicBezTo>
                    <a:cubicBezTo>
                      <a:pt x="34" y="80"/>
                      <a:pt x="38" y="81"/>
                      <a:pt x="43" y="81"/>
                    </a:cubicBezTo>
                    <a:cubicBezTo>
                      <a:pt x="51" y="81"/>
                      <a:pt x="59" y="80"/>
                      <a:pt x="67" y="78"/>
                    </a:cubicBezTo>
                    <a:cubicBezTo>
                      <a:pt x="67" y="78"/>
                      <a:pt x="67" y="78"/>
                      <a:pt x="67" y="78"/>
                    </a:cubicBezTo>
                    <a:cubicBezTo>
                      <a:pt x="67" y="78"/>
                      <a:pt x="67" y="78"/>
                      <a:pt x="67" y="78"/>
                    </a:cubicBezTo>
                    <a:cubicBezTo>
                      <a:pt x="76" y="76"/>
                      <a:pt x="84" y="74"/>
                      <a:pt x="91" y="72"/>
                    </a:cubicBezTo>
                    <a:cubicBezTo>
                      <a:pt x="112" y="49"/>
                      <a:pt x="109" y="22"/>
                      <a:pt x="109" y="22"/>
                    </a:cubicBezTo>
                    <a:cubicBezTo>
                      <a:pt x="109" y="22"/>
                      <a:pt x="109" y="22"/>
                      <a:pt x="109" y="22"/>
                    </a:cubicBezTo>
                    <a:cubicBezTo>
                      <a:pt x="99" y="20"/>
                      <a:pt x="92" y="17"/>
                      <a:pt x="86" y="13"/>
                    </a:cubicBezTo>
                    <a:cubicBezTo>
                      <a:pt x="86" y="13"/>
                      <a:pt x="86" y="13"/>
                      <a:pt x="86" y="13"/>
                    </a:cubicBezTo>
                    <a:cubicBezTo>
                      <a:pt x="80" y="11"/>
                      <a:pt x="75" y="8"/>
                      <a:pt x="71" y="4"/>
                    </a:cubicBezTo>
                    <a:cubicBezTo>
                      <a:pt x="70" y="2"/>
                      <a:pt x="69" y="1"/>
                      <a:pt x="68" y="0"/>
                    </a:cubicBezTo>
                  </a:path>
                </a:pathLst>
              </a:custGeom>
              <a:solidFill>
                <a:srgbClr val="FF8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31"/>
              <p:cNvSpPr/>
              <p:nvPr/>
            </p:nvSpPr>
            <p:spPr>
              <a:xfrm flipH="1">
                <a:off x="2004736" y="1871725"/>
                <a:ext cx="5447" cy="49019"/>
              </a:xfrm>
              <a:custGeom>
                <a:avLst/>
                <a:gdLst/>
                <a:ahLst/>
                <a:cxnLst/>
                <a:rect l="l" t="t" r="r" b="b"/>
                <a:pathLst>
                  <a:path w="8" h="72" extrusionOk="0">
                    <a:moveTo>
                      <a:pt x="8" y="0"/>
                    </a:moveTo>
                    <a:lnTo>
                      <a:pt x="0" y="72"/>
                    </a:lnTo>
                    <a:lnTo>
                      <a:pt x="8"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828" name="Google Shape;828;p31"/>
              <p:cNvCxnSpPr/>
              <p:nvPr/>
            </p:nvCxnSpPr>
            <p:spPr>
              <a:xfrm>
                <a:off x="2004736" y="1871725"/>
                <a:ext cx="5462" cy="48921"/>
              </a:xfrm>
              <a:prstGeom prst="straightConnector1">
                <a:avLst/>
              </a:prstGeom>
              <a:noFill/>
              <a:ln>
                <a:noFill/>
              </a:ln>
            </p:spPr>
          </p:cxnSp>
          <p:sp>
            <p:nvSpPr>
              <p:cNvPr id="829" name="Google Shape;829;p31"/>
              <p:cNvSpPr/>
              <p:nvPr/>
            </p:nvSpPr>
            <p:spPr>
              <a:xfrm flipH="1">
                <a:off x="1995204" y="1871044"/>
                <a:ext cx="24509" cy="51742"/>
              </a:xfrm>
              <a:custGeom>
                <a:avLst/>
                <a:gdLst/>
                <a:ahLst/>
                <a:cxnLst/>
                <a:rect l="l" t="t" r="r" b="b"/>
                <a:pathLst>
                  <a:path w="36" h="76" extrusionOk="0">
                    <a:moveTo>
                      <a:pt x="27" y="76"/>
                    </a:moveTo>
                    <a:lnTo>
                      <a:pt x="0" y="72"/>
                    </a:lnTo>
                    <a:lnTo>
                      <a:pt x="9" y="0"/>
                    </a:lnTo>
                    <a:lnTo>
                      <a:pt x="36" y="3"/>
                    </a:lnTo>
                    <a:lnTo>
                      <a:pt x="27" y="76"/>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0" name="Google Shape;830;p31"/>
              <p:cNvSpPr/>
              <p:nvPr/>
            </p:nvSpPr>
            <p:spPr>
              <a:xfrm flipH="1">
                <a:off x="1987034" y="1905085"/>
                <a:ext cx="61274" cy="160673"/>
              </a:xfrm>
              <a:custGeom>
                <a:avLst/>
                <a:gdLst/>
                <a:ahLst/>
                <a:cxnLst/>
                <a:rect l="l" t="t" r="r" b="b"/>
                <a:pathLst>
                  <a:path w="69" h="180" extrusionOk="0">
                    <a:moveTo>
                      <a:pt x="56" y="3"/>
                    </a:moveTo>
                    <a:cubicBezTo>
                      <a:pt x="49" y="2"/>
                      <a:pt x="49" y="2"/>
                      <a:pt x="49" y="2"/>
                    </a:cubicBezTo>
                    <a:cubicBezTo>
                      <a:pt x="48" y="2"/>
                      <a:pt x="48" y="2"/>
                      <a:pt x="48" y="2"/>
                    </a:cubicBezTo>
                    <a:cubicBezTo>
                      <a:pt x="34" y="0"/>
                      <a:pt x="34" y="0"/>
                      <a:pt x="34" y="0"/>
                    </a:cubicBezTo>
                    <a:cubicBezTo>
                      <a:pt x="17" y="14"/>
                      <a:pt x="17" y="14"/>
                      <a:pt x="17" y="14"/>
                    </a:cubicBezTo>
                    <a:cubicBezTo>
                      <a:pt x="1" y="159"/>
                      <a:pt x="1" y="159"/>
                      <a:pt x="1" y="159"/>
                    </a:cubicBezTo>
                    <a:cubicBezTo>
                      <a:pt x="0" y="168"/>
                      <a:pt x="5" y="175"/>
                      <a:pt x="14" y="176"/>
                    </a:cubicBezTo>
                    <a:cubicBezTo>
                      <a:pt x="28" y="178"/>
                      <a:pt x="28" y="178"/>
                      <a:pt x="28" y="178"/>
                    </a:cubicBezTo>
                    <a:cubicBezTo>
                      <a:pt x="35" y="179"/>
                      <a:pt x="35" y="179"/>
                      <a:pt x="35" y="179"/>
                    </a:cubicBezTo>
                    <a:cubicBezTo>
                      <a:pt x="43" y="180"/>
                      <a:pt x="51" y="173"/>
                      <a:pt x="52" y="165"/>
                    </a:cubicBezTo>
                    <a:cubicBezTo>
                      <a:pt x="69" y="20"/>
                      <a:pt x="69" y="20"/>
                      <a:pt x="69" y="20"/>
                    </a:cubicBezTo>
                    <a:cubicBezTo>
                      <a:pt x="56" y="3"/>
                      <a:pt x="56" y="3"/>
                      <a:pt x="56" y="3"/>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1" name="Google Shape;831;p31"/>
              <p:cNvSpPr/>
              <p:nvPr/>
            </p:nvSpPr>
            <p:spPr>
              <a:xfrm flipH="1">
                <a:off x="1913506" y="1664075"/>
                <a:ext cx="161354" cy="202203"/>
              </a:xfrm>
              <a:custGeom>
                <a:avLst/>
                <a:gdLst/>
                <a:ahLst/>
                <a:cxnLst/>
                <a:rect l="l" t="t" r="r" b="b"/>
                <a:pathLst>
                  <a:path w="181" h="227" extrusionOk="0">
                    <a:moveTo>
                      <a:pt x="175" y="122"/>
                    </a:moveTo>
                    <a:cubicBezTo>
                      <a:pt x="170" y="182"/>
                      <a:pt x="127" y="227"/>
                      <a:pt x="80" y="222"/>
                    </a:cubicBezTo>
                    <a:cubicBezTo>
                      <a:pt x="33" y="218"/>
                      <a:pt x="0" y="166"/>
                      <a:pt x="6" y="106"/>
                    </a:cubicBezTo>
                    <a:cubicBezTo>
                      <a:pt x="11" y="46"/>
                      <a:pt x="54" y="0"/>
                      <a:pt x="101" y="5"/>
                    </a:cubicBezTo>
                    <a:cubicBezTo>
                      <a:pt x="148" y="9"/>
                      <a:pt x="181" y="62"/>
                      <a:pt x="175" y="12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2" name="Google Shape;832;p31"/>
              <p:cNvSpPr/>
              <p:nvPr/>
            </p:nvSpPr>
            <p:spPr>
              <a:xfrm flipH="1">
                <a:off x="1896486" y="1640246"/>
                <a:ext cx="197438" cy="255987"/>
              </a:xfrm>
              <a:custGeom>
                <a:avLst/>
                <a:gdLst/>
                <a:ahLst/>
                <a:cxnLst/>
                <a:rect l="l" t="t" r="r" b="b"/>
                <a:pathLst>
                  <a:path w="221" h="287" extrusionOk="0">
                    <a:moveTo>
                      <a:pt x="192" y="69"/>
                    </a:moveTo>
                    <a:cubicBezTo>
                      <a:pt x="163" y="13"/>
                      <a:pt x="104" y="0"/>
                      <a:pt x="58" y="41"/>
                    </a:cubicBezTo>
                    <a:cubicBezTo>
                      <a:pt x="13" y="82"/>
                      <a:pt x="0" y="161"/>
                      <a:pt x="29" y="218"/>
                    </a:cubicBezTo>
                    <a:cubicBezTo>
                      <a:pt x="58" y="274"/>
                      <a:pt x="118" y="287"/>
                      <a:pt x="163" y="246"/>
                    </a:cubicBezTo>
                    <a:cubicBezTo>
                      <a:pt x="208" y="205"/>
                      <a:pt x="221" y="126"/>
                      <a:pt x="192" y="69"/>
                    </a:cubicBezTo>
                    <a:close/>
                    <a:moveTo>
                      <a:pt x="153" y="227"/>
                    </a:moveTo>
                    <a:cubicBezTo>
                      <a:pt x="116" y="260"/>
                      <a:pt x="68" y="250"/>
                      <a:pt x="44" y="204"/>
                    </a:cubicBezTo>
                    <a:cubicBezTo>
                      <a:pt x="21" y="158"/>
                      <a:pt x="31" y="93"/>
                      <a:pt x="68" y="60"/>
                    </a:cubicBezTo>
                    <a:cubicBezTo>
                      <a:pt x="105" y="27"/>
                      <a:pt x="154" y="37"/>
                      <a:pt x="177" y="83"/>
                    </a:cubicBezTo>
                    <a:cubicBezTo>
                      <a:pt x="201" y="129"/>
                      <a:pt x="190" y="194"/>
                      <a:pt x="153" y="2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3" name="Google Shape;833;p31"/>
              <p:cNvSpPr/>
              <p:nvPr/>
            </p:nvSpPr>
            <p:spPr>
              <a:xfrm flipH="1">
                <a:off x="1989758" y="1937083"/>
                <a:ext cx="101442" cy="123228"/>
              </a:xfrm>
              <a:custGeom>
                <a:avLst/>
                <a:gdLst/>
                <a:ahLst/>
                <a:cxnLst/>
                <a:rect l="l" t="t" r="r" b="b"/>
                <a:pathLst>
                  <a:path w="114" h="138" extrusionOk="0">
                    <a:moveTo>
                      <a:pt x="113" y="43"/>
                    </a:moveTo>
                    <a:cubicBezTo>
                      <a:pt x="112" y="50"/>
                      <a:pt x="103" y="52"/>
                      <a:pt x="100" y="53"/>
                    </a:cubicBezTo>
                    <a:cubicBezTo>
                      <a:pt x="100" y="53"/>
                      <a:pt x="100" y="53"/>
                      <a:pt x="100" y="53"/>
                    </a:cubicBezTo>
                    <a:cubicBezTo>
                      <a:pt x="99" y="53"/>
                      <a:pt x="100" y="53"/>
                      <a:pt x="99" y="53"/>
                    </a:cubicBezTo>
                    <a:cubicBezTo>
                      <a:pt x="99" y="54"/>
                      <a:pt x="100" y="55"/>
                      <a:pt x="103" y="58"/>
                    </a:cubicBezTo>
                    <a:cubicBezTo>
                      <a:pt x="106" y="61"/>
                      <a:pt x="109" y="65"/>
                      <a:pt x="108" y="73"/>
                    </a:cubicBezTo>
                    <a:cubicBezTo>
                      <a:pt x="108" y="76"/>
                      <a:pt x="106" y="78"/>
                      <a:pt x="104" y="79"/>
                    </a:cubicBezTo>
                    <a:cubicBezTo>
                      <a:pt x="100" y="82"/>
                      <a:pt x="95" y="83"/>
                      <a:pt x="95" y="83"/>
                    </a:cubicBezTo>
                    <a:cubicBezTo>
                      <a:pt x="95" y="83"/>
                      <a:pt x="95" y="83"/>
                      <a:pt x="95" y="83"/>
                    </a:cubicBezTo>
                    <a:cubicBezTo>
                      <a:pt x="96" y="84"/>
                      <a:pt x="106" y="89"/>
                      <a:pt x="103" y="100"/>
                    </a:cubicBezTo>
                    <a:cubicBezTo>
                      <a:pt x="101" y="111"/>
                      <a:pt x="85" y="110"/>
                      <a:pt x="85" y="111"/>
                    </a:cubicBezTo>
                    <a:cubicBezTo>
                      <a:pt x="85" y="111"/>
                      <a:pt x="89" y="113"/>
                      <a:pt x="92" y="116"/>
                    </a:cubicBezTo>
                    <a:cubicBezTo>
                      <a:pt x="93" y="118"/>
                      <a:pt x="94" y="121"/>
                      <a:pt x="92" y="124"/>
                    </a:cubicBezTo>
                    <a:cubicBezTo>
                      <a:pt x="89" y="130"/>
                      <a:pt x="79" y="133"/>
                      <a:pt x="72" y="135"/>
                    </a:cubicBezTo>
                    <a:cubicBezTo>
                      <a:pt x="71" y="135"/>
                      <a:pt x="70" y="135"/>
                      <a:pt x="69" y="136"/>
                    </a:cubicBezTo>
                    <a:cubicBezTo>
                      <a:pt x="68" y="136"/>
                      <a:pt x="68" y="136"/>
                      <a:pt x="68" y="136"/>
                    </a:cubicBezTo>
                    <a:cubicBezTo>
                      <a:pt x="67" y="136"/>
                      <a:pt x="67" y="136"/>
                      <a:pt x="67" y="136"/>
                    </a:cubicBezTo>
                    <a:cubicBezTo>
                      <a:pt x="50" y="138"/>
                      <a:pt x="26" y="137"/>
                      <a:pt x="15" y="127"/>
                    </a:cubicBezTo>
                    <a:cubicBezTo>
                      <a:pt x="11" y="123"/>
                      <a:pt x="11" y="111"/>
                      <a:pt x="14" y="104"/>
                    </a:cubicBezTo>
                    <a:cubicBezTo>
                      <a:pt x="0" y="94"/>
                      <a:pt x="3" y="71"/>
                      <a:pt x="12" y="67"/>
                    </a:cubicBezTo>
                    <a:cubicBezTo>
                      <a:pt x="0" y="47"/>
                      <a:pt x="7" y="37"/>
                      <a:pt x="17" y="33"/>
                    </a:cubicBezTo>
                    <a:cubicBezTo>
                      <a:pt x="14" y="14"/>
                      <a:pt x="26" y="2"/>
                      <a:pt x="33" y="0"/>
                    </a:cubicBezTo>
                    <a:cubicBezTo>
                      <a:pt x="41" y="0"/>
                      <a:pt x="54" y="3"/>
                      <a:pt x="73" y="10"/>
                    </a:cubicBezTo>
                    <a:cubicBezTo>
                      <a:pt x="73" y="10"/>
                      <a:pt x="73" y="10"/>
                      <a:pt x="73" y="10"/>
                    </a:cubicBezTo>
                    <a:cubicBezTo>
                      <a:pt x="73" y="10"/>
                      <a:pt x="73" y="11"/>
                      <a:pt x="74" y="11"/>
                    </a:cubicBezTo>
                    <a:cubicBezTo>
                      <a:pt x="76" y="12"/>
                      <a:pt x="86" y="15"/>
                      <a:pt x="88" y="17"/>
                    </a:cubicBezTo>
                    <a:cubicBezTo>
                      <a:pt x="105" y="24"/>
                      <a:pt x="114" y="36"/>
                      <a:pt x="113" y="43"/>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4" name="Google Shape;834;p31"/>
              <p:cNvSpPr/>
              <p:nvPr/>
            </p:nvSpPr>
            <p:spPr>
              <a:xfrm flipH="1">
                <a:off x="1938015" y="1908489"/>
                <a:ext cx="118462" cy="117101"/>
              </a:xfrm>
              <a:custGeom>
                <a:avLst/>
                <a:gdLst/>
                <a:ahLst/>
                <a:cxnLst/>
                <a:rect l="l" t="t" r="r" b="b"/>
                <a:pathLst>
                  <a:path w="133" h="131" extrusionOk="0">
                    <a:moveTo>
                      <a:pt x="133" y="86"/>
                    </a:moveTo>
                    <a:cubicBezTo>
                      <a:pt x="133" y="86"/>
                      <a:pt x="116" y="34"/>
                      <a:pt x="82" y="7"/>
                    </a:cubicBezTo>
                    <a:cubicBezTo>
                      <a:pt x="65" y="0"/>
                      <a:pt x="0" y="52"/>
                      <a:pt x="0" y="52"/>
                    </a:cubicBezTo>
                    <a:cubicBezTo>
                      <a:pt x="5" y="77"/>
                      <a:pt x="38" y="80"/>
                      <a:pt x="61" y="61"/>
                    </a:cubicBezTo>
                    <a:cubicBezTo>
                      <a:pt x="61" y="61"/>
                      <a:pt x="44" y="116"/>
                      <a:pt x="108" y="131"/>
                    </a:cubicBezTo>
                    <a:cubicBezTo>
                      <a:pt x="133" y="86"/>
                      <a:pt x="133" y="86"/>
                      <a:pt x="133" y="86"/>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5" name="Google Shape;835;p31"/>
              <p:cNvSpPr/>
              <p:nvPr/>
            </p:nvSpPr>
            <p:spPr>
              <a:xfrm flipH="1">
                <a:off x="1980907" y="2003804"/>
                <a:ext cx="15659" cy="13616"/>
              </a:xfrm>
              <a:custGeom>
                <a:avLst/>
                <a:gdLst/>
                <a:ahLst/>
                <a:cxnLst/>
                <a:rect l="l" t="t" r="r" b="b"/>
                <a:pathLst>
                  <a:path w="18" h="15" extrusionOk="0">
                    <a:moveTo>
                      <a:pt x="1" y="0"/>
                    </a:moveTo>
                    <a:cubicBezTo>
                      <a:pt x="1" y="1"/>
                      <a:pt x="1" y="2"/>
                      <a:pt x="0" y="2"/>
                    </a:cubicBezTo>
                    <a:cubicBezTo>
                      <a:pt x="1" y="3"/>
                      <a:pt x="2" y="4"/>
                      <a:pt x="3" y="6"/>
                    </a:cubicBezTo>
                    <a:cubicBezTo>
                      <a:pt x="7" y="10"/>
                      <a:pt x="12" y="13"/>
                      <a:pt x="18" y="15"/>
                    </a:cubicBezTo>
                    <a:cubicBezTo>
                      <a:pt x="18" y="15"/>
                      <a:pt x="18" y="15"/>
                      <a:pt x="18" y="15"/>
                    </a:cubicBezTo>
                    <a:cubicBezTo>
                      <a:pt x="14" y="13"/>
                      <a:pt x="12" y="11"/>
                      <a:pt x="9" y="9"/>
                    </a:cubicBezTo>
                    <a:cubicBezTo>
                      <a:pt x="7" y="8"/>
                      <a:pt x="6" y="6"/>
                      <a:pt x="4" y="4"/>
                    </a:cubicBezTo>
                    <a:cubicBezTo>
                      <a:pt x="4" y="4"/>
                      <a:pt x="4" y="4"/>
                      <a:pt x="3" y="3"/>
                    </a:cubicBezTo>
                    <a:cubicBezTo>
                      <a:pt x="3" y="2"/>
                      <a:pt x="2" y="1"/>
                      <a:pt x="1" y="0"/>
                    </a:cubicBezTo>
                  </a:path>
                </a:pathLst>
              </a:custGeom>
              <a:solidFill>
                <a:srgbClr val="FF643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6" name="Google Shape;836;p31"/>
              <p:cNvSpPr/>
              <p:nvPr/>
            </p:nvSpPr>
            <p:spPr>
              <a:xfrm flipH="1">
                <a:off x="1995885" y="1954785"/>
                <a:ext cx="60593" cy="51061"/>
              </a:xfrm>
              <a:custGeom>
                <a:avLst/>
                <a:gdLst/>
                <a:ahLst/>
                <a:cxnLst/>
                <a:rect l="l" t="t" r="r" b="b"/>
                <a:pathLst>
                  <a:path w="68" h="57" extrusionOk="0">
                    <a:moveTo>
                      <a:pt x="0" y="0"/>
                    </a:moveTo>
                    <a:cubicBezTo>
                      <a:pt x="0" y="6"/>
                      <a:pt x="3" y="12"/>
                      <a:pt x="8" y="16"/>
                    </a:cubicBezTo>
                    <a:cubicBezTo>
                      <a:pt x="13" y="20"/>
                      <a:pt x="19" y="22"/>
                      <a:pt x="26" y="23"/>
                    </a:cubicBezTo>
                    <a:cubicBezTo>
                      <a:pt x="26" y="23"/>
                      <a:pt x="27" y="23"/>
                      <a:pt x="28" y="23"/>
                    </a:cubicBezTo>
                    <a:cubicBezTo>
                      <a:pt x="33" y="23"/>
                      <a:pt x="39" y="22"/>
                      <a:pt x="44" y="20"/>
                    </a:cubicBezTo>
                    <a:cubicBezTo>
                      <a:pt x="49" y="19"/>
                      <a:pt x="53" y="17"/>
                      <a:pt x="57" y="15"/>
                    </a:cubicBezTo>
                    <a:cubicBezTo>
                      <a:pt x="56" y="19"/>
                      <a:pt x="56" y="24"/>
                      <a:pt x="57" y="28"/>
                    </a:cubicBezTo>
                    <a:cubicBezTo>
                      <a:pt x="57" y="29"/>
                      <a:pt x="57" y="31"/>
                      <a:pt x="57" y="32"/>
                    </a:cubicBezTo>
                    <a:cubicBezTo>
                      <a:pt x="57" y="32"/>
                      <a:pt x="57" y="32"/>
                      <a:pt x="57" y="32"/>
                    </a:cubicBezTo>
                    <a:cubicBezTo>
                      <a:pt x="57" y="32"/>
                      <a:pt x="57" y="32"/>
                      <a:pt x="57" y="32"/>
                    </a:cubicBezTo>
                    <a:cubicBezTo>
                      <a:pt x="57" y="34"/>
                      <a:pt x="57" y="36"/>
                      <a:pt x="58" y="38"/>
                    </a:cubicBezTo>
                    <a:cubicBezTo>
                      <a:pt x="58" y="38"/>
                      <a:pt x="58" y="38"/>
                      <a:pt x="58" y="38"/>
                    </a:cubicBezTo>
                    <a:cubicBezTo>
                      <a:pt x="58" y="38"/>
                      <a:pt x="58" y="38"/>
                      <a:pt x="58" y="38"/>
                    </a:cubicBezTo>
                    <a:cubicBezTo>
                      <a:pt x="59" y="41"/>
                      <a:pt x="59" y="43"/>
                      <a:pt x="60" y="46"/>
                    </a:cubicBezTo>
                    <a:cubicBezTo>
                      <a:pt x="62" y="50"/>
                      <a:pt x="64" y="54"/>
                      <a:pt x="67" y="57"/>
                    </a:cubicBezTo>
                    <a:cubicBezTo>
                      <a:pt x="68" y="57"/>
                      <a:pt x="68" y="56"/>
                      <a:pt x="68" y="55"/>
                    </a:cubicBezTo>
                    <a:cubicBezTo>
                      <a:pt x="53" y="34"/>
                      <a:pt x="61" y="9"/>
                      <a:pt x="61" y="9"/>
                    </a:cubicBezTo>
                    <a:cubicBezTo>
                      <a:pt x="51" y="17"/>
                      <a:pt x="40" y="22"/>
                      <a:pt x="29" y="22"/>
                    </a:cubicBezTo>
                    <a:cubicBezTo>
                      <a:pt x="15" y="22"/>
                      <a:pt x="3" y="14"/>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7" name="Google Shape;837;p31"/>
              <p:cNvSpPr/>
              <p:nvPr/>
            </p:nvSpPr>
            <p:spPr>
              <a:xfrm flipH="1">
                <a:off x="1980907" y="1954785"/>
                <a:ext cx="75571" cy="62635"/>
              </a:xfrm>
              <a:custGeom>
                <a:avLst/>
                <a:gdLst/>
                <a:ahLst/>
                <a:cxnLst/>
                <a:rect l="l" t="t" r="r" b="b"/>
                <a:pathLst>
                  <a:path w="85" h="70" extrusionOk="0">
                    <a:moveTo>
                      <a:pt x="76" y="64"/>
                    </a:moveTo>
                    <a:cubicBezTo>
                      <a:pt x="79" y="66"/>
                      <a:pt x="81" y="68"/>
                      <a:pt x="85" y="70"/>
                    </a:cubicBezTo>
                    <a:cubicBezTo>
                      <a:pt x="82" y="68"/>
                      <a:pt x="79" y="66"/>
                      <a:pt x="76" y="64"/>
                    </a:cubicBezTo>
                    <a:moveTo>
                      <a:pt x="0" y="0"/>
                    </a:moveTo>
                    <a:cubicBezTo>
                      <a:pt x="0" y="0"/>
                      <a:pt x="0" y="0"/>
                      <a:pt x="0" y="0"/>
                    </a:cubicBezTo>
                    <a:cubicBezTo>
                      <a:pt x="3" y="14"/>
                      <a:pt x="15" y="22"/>
                      <a:pt x="29" y="22"/>
                    </a:cubicBezTo>
                    <a:cubicBezTo>
                      <a:pt x="40" y="22"/>
                      <a:pt x="51" y="17"/>
                      <a:pt x="61" y="9"/>
                    </a:cubicBezTo>
                    <a:cubicBezTo>
                      <a:pt x="61" y="9"/>
                      <a:pt x="53" y="34"/>
                      <a:pt x="68" y="55"/>
                    </a:cubicBezTo>
                    <a:cubicBezTo>
                      <a:pt x="69" y="56"/>
                      <a:pt x="70" y="57"/>
                      <a:pt x="70" y="58"/>
                    </a:cubicBezTo>
                    <a:cubicBezTo>
                      <a:pt x="56" y="40"/>
                      <a:pt x="61" y="17"/>
                      <a:pt x="63" y="11"/>
                    </a:cubicBezTo>
                    <a:cubicBezTo>
                      <a:pt x="64" y="6"/>
                      <a:pt x="64" y="6"/>
                      <a:pt x="64" y="6"/>
                    </a:cubicBezTo>
                    <a:cubicBezTo>
                      <a:pt x="59" y="9"/>
                      <a:pt x="59" y="9"/>
                      <a:pt x="59" y="9"/>
                    </a:cubicBezTo>
                    <a:cubicBezTo>
                      <a:pt x="54" y="11"/>
                      <a:pt x="49" y="14"/>
                      <a:pt x="43" y="16"/>
                    </a:cubicBezTo>
                    <a:cubicBezTo>
                      <a:pt x="37" y="18"/>
                      <a:pt x="32" y="19"/>
                      <a:pt x="26" y="19"/>
                    </a:cubicBezTo>
                    <a:cubicBezTo>
                      <a:pt x="26" y="19"/>
                      <a:pt x="25" y="19"/>
                      <a:pt x="25" y="19"/>
                    </a:cubicBezTo>
                    <a:cubicBezTo>
                      <a:pt x="20" y="19"/>
                      <a:pt x="14" y="18"/>
                      <a:pt x="9" y="14"/>
                    </a:cubicBezTo>
                    <a:cubicBezTo>
                      <a:pt x="5" y="11"/>
                      <a:pt x="1" y="6"/>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8" name="Google Shape;838;p31"/>
              <p:cNvSpPr/>
              <p:nvPr/>
            </p:nvSpPr>
            <p:spPr>
              <a:xfrm flipH="1">
                <a:off x="2008820" y="2029675"/>
                <a:ext cx="53785" cy="10893"/>
              </a:xfrm>
              <a:custGeom>
                <a:avLst/>
                <a:gdLst/>
                <a:ahLst/>
                <a:cxnLst/>
                <a:rect l="l" t="t" r="r" b="b"/>
                <a:pathLst>
                  <a:path w="60" h="12" extrusionOk="0">
                    <a:moveTo>
                      <a:pt x="0" y="0"/>
                    </a:moveTo>
                    <a:cubicBezTo>
                      <a:pt x="60" y="12"/>
                      <a:pt x="60" y="12"/>
                      <a:pt x="60" y="12"/>
                    </a:cubicBezTo>
                    <a:cubicBezTo>
                      <a:pt x="57" y="9"/>
                      <a:pt x="53" y="7"/>
                      <a:pt x="53" y="7"/>
                    </a:cubicBezTo>
                    <a:cubicBezTo>
                      <a:pt x="53" y="7"/>
                      <a:pt x="53" y="7"/>
                      <a:pt x="53" y="7"/>
                    </a:cubicBezTo>
                    <a:cubicBezTo>
                      <a:pt x="53" y="7"/>
                      <a:pt x="53" y="7"/>
                      <a:pt x="53" y="7"/>
                    </a:cubicBezTo>
                    <a:cubicBezTo>
                      <a:pt x="0" y="0"/>
                      <a:pt x="0" y="0"/>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31"/>
              <p:cNvSpPr/>
              <p:nvPr/>
            </p:nvSpPr>
            <p:spPr>
              <a:xfrm flipH="1">
                <a:off x="1998608" y="2000399"/>
                <a:ext cx="63316" cy="10893"/>
              </a:xfrm>
              <a:custGeom>
                <a:avLst/>
                <a:gdLst/>
                <a:ahLst/>
                <a:cxnLst/>
                <a:rect l="l" t="t" r="r" b="b"/>
                <a:pathLst>
                  <a:path w="71" h="12" extrusionOk="0">
                    <a:moveTo>
                      <a:pt x="0" y="0"/>
                    </a:moveTo>
                    <a:cubicBezTo>
                      <a:pt x="62" y="12"/>
                      <a:pt x="62" y="12"/>
                      <a:pt x="62" y="12"/>
                    </a:cubicBezTo>
                    <a:cubicBezTo>
                      <a:pt x="62" y="12"/>
                      <a:pt x="67" y="11"/>
                      <a:pt x="71" y="8"/>
                    </a:cubicBezTo>
                    <a:cubicBezTo>
                      <a:pt x="71" y="8"/>
                      <a:pt x="71" y="8"/>
                      <a:pt x="71" y="8"/>
                    </a:cubicBezTo>
                    <a:cubicBezTo>
                      <a:pt x="0" y="0"/>
                      <a:pt x="0" y="0"/>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31"/>
              <p:cNvSpPr/>
              <p:nvPr/>
            </p:nvSpPr>
            <p:spPr>
              <a:xfrm flipH="1">
                <a:off x="2004736" y="1974528"/>
                <a:ext cx="51742" cy="14297"/>
              </a:xfrm>
              <a:custGeom>
                <a:avLst/>
                <a:gdLst/>
                <a:ahLst/>
                <a:cxnLst/>
                <a:rect l="l" t="t" r="r" b="b"/>
                <a:pathLst>
                  <a:path w="58" h="16" extrusionOk="0">
                    <a:moveTo>
                      <a:pt x="0" y="0"/>
                    </a:moveTo>
                    <a:cubicBezTo>
                      <a:pt x="58" y="16"/>
                      <a:pt x="58" y="16"/>
                      <a:pt x="58" y="16"/>
                    </a:cubicBezTo>
                    <a:cubicBezTo>
                      <a:pt x="58" y="16"/>
                      <a:pt x="58" y="16"/>
                      <a:pt x="58" y="16"/>
                    </a:cubicBezTo>
                    <a:cubicBezTo>
                      <a:pt x="58" y="15"/>
                      <a:pt x="57" y="11"/>
                      <a:pt x="57" y="10"/>
                    </a:cubicBezTo>
                    <a:cubicBezTo>
                      <a:pt x="57" y="10"/>
                      <a:pt x="57" y="10"/>
                      <a:pt x="57" y="10"/>
                    </a:cubicBezTo>
                    <a:cubicBezTo>
                      <a:pt x="0" y="0"/>
                      <a:pt x="0" y="0"/>
                      <a:pt x="0"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31"/>
              <p:cNvSpPr/>
              <p:nvPr/>
            </p:nvSpPr>
            <p:spPr>
              <a:xfrm flipH="1">
                <a:off x="2004736" y="1983379"/>
                <a:ext cx="681" cy="5447"/>
              </a:xfrm>
              <a:custGeom>
                <a:avLst/>
                <a:gdLst/>
                <a:ahLst/>
                <a:cxnLst/>
                <a:rect l="l" t="t" r="r" b="b"/>
                <a:pathLst>
                  <a:path w="1" h="6" extrusionOk="0">
                    <a:moveTo>
                      <a:pt x="1" y="6"/>
                    </a:moveTo>
                    <a:cubicBezTo>
                      <a:pt x="1" y="6"/>
                      <a:pt x="1" y="6"/>
                      <a:pt x="1" y="6"/>
                    </a:cubicBezTo>
                    <a:cubicBezTo>
                      <a:pt x="1" y="6"/>
                      <a:pt x="1" y="6"/>
                      <a:pt x="1" y="6"/>
                    </a:cubicBezTo>
                    <a:cubicBezTo>
                      <a:pt x="1" y="6"/>
                      <a:pt x="1" y="6"/>
                      <a:pt x="1" y="6"/>
                    </a:cubicBezTo>
                    <a:moveTo>
                      <a:pt x="0" y="0"/>
                    </a:moveTo>
                    <a:cubicBezTo>
                      <a:pt x="0" y="0"/>
                      <a:pt x="0" y="0"/>
                      <a:pt x="0" y="0"/>
                    </a:cubicBezTo>
                    <a:cubicBezTo>
                      <a:pt x="0" y="0"/>
                      <a:pt x="0" y="0"/>
                      <a:pt x="0" y="0"/>
                    </a:cubicBezTo>
                    <a:cubicBezTo>
                      <a:pt x="0" y="0"/>
                      <a:pt x="0" y="0"/>
                      <a:pt x="0" y="0"/>
                    </a:cubicBezTo>
                  </a:path>
                </a:pathLst>
              </a:custGeom>
              <a:solidFill>
                <a:srgbClr val="FF5C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31"/>
              <p:cNvSpPr/>
              <p:nvPr/>
            </p:nvSpPr>
            <p:spPr>
              <a:xfrm flipH="1">
                <a:off x="1583990" y="1959550"/>
                <a:ext cx="411214" cy="510614"/>
              </a:xfrm>
              <a:custGeom>
                <a:avLst/>
                <a:gdLst/>
                <a:ahLst/>
                <a:cxnLst/>
                <a:rect l="l" t="t" r="r" b="b"/>
                <a:pathLst>
                  <a:path w="461" h="573" extrusionOk="0">
                    <a:moveTo>
                      <a:pt x="461" y="327"/>
                    </a:moveTo>
                    <a:cubicBezTo>
                      <a:pt x="460" y="330"/>
                      <a:pt x="459" y="335"/>
                      <a:pt x="457" y="341"/>
                    </a:cubicBezTo>
                    <a:cubicBezTo>
                      <a:pt x="449" y="366"/>
                      <a:pt x="433" y="417"/>
                      <a:pt x="412" y="464"/>
                    </a:cubicBezTo>
                    <a:cubicBezTo>
                      <a:pt x="403" y="484"/>
                      <a:pt x="393" y="503"/>
                      <a:pt x="382" y="520"/>
                    </a:cubicBezTo>
                    <a:cubicBezTo>
                      <a:pt x="362" y="551"/>
                      <a:pt x="340" y="573"/>
                      <a:pt x="316" y="573"/>
                    </a:cubicBezTo>
                    <a:cubicBezTo>
                      <a:pt x="241" y="571"/>
                      <a:pt x="0" y="276"/>
                      <a:pt x="0" y="276"/>
                    </a:cubicBezTo>
                    <a:cubicBezTo>
                      <a:pt x="16" y="169"/>
                      <a:pt x="98" y="52"/>
                      <a:pt x="98" y="52"/>
                    </a:cubicBezTo>
                    <a:cubicBezTo>
                      <a:pt x="280" y="277"/>
                      <a:pt x="280" y="277"/>
                      <a:pt x="280" y="277"/>
                    </a:cubicBezTo>
                    <a:cubicBezTo>
                      <a:pt x="280" y="277"/>
                      <a:pt x="349" y="24"/>
                      <a:pt x="382" y="11"/>
                    </a:cubicBezTo>
                    <a:cubicBezTo>
                      <a:pt x="383" y="10"/>
                      <a:pt x="383" y="10"/>
                      <a:pt x="384" y="10"/>
                    </a:cubicBezTo>
                    <a:cubicBezTo>
                      <a:pt x="417" y="0"/>
                      <a:pt x="452" y="59"/>
                      <a:pt x="452" y="59"/>
                    </a:cubicBezTo>
                    <a:cubicBezTo>
                      <a:pt x="456" y="181"/>
                      <a:pt x="456" y="181"/>
                      <a:pt x="456" y="181"/>
                    </a:cubicBezTo>
                    <a:cubicBezTo>
                      <a:pt x="459" y="261"/>
                      <a:pt x="459" y="261"/>
                      <a:pt x="459" y="261"/>
                    </a:cubicBezTo>
                    <a:cubicBezTo>
                      <a:pt x="461" y="327"/>
                      <a:pt x="461" y="327"/>
                      <a:pt x="461" y="327"/>
                    </a:cubicBezTo>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31"/>
              <p:cNvSpPr/>
              <p:nvPr/>
            </p:nvSpPr>
            <p:spPr>
              <a:xfrm flipH="1">
                <a:off x="1625519" y="2133159"/>
                <a:ext cx="66040" cy="290029"/>
              </a:xfrm>
              <a:custGeom>
                <a:avLst/>
                <a:gdLst/>
                <a:ahLst/>
                <a:cxnLst/>
                <a:rect l="l" t="t" r="r" b="b"/>
                <a:pathLst>
                  <a:path w="74" h="325" extrusionOk="0">
                    <a:moveTo>
                      <a:pt x="42" y="0"/>
                    </a:moveTo>
                    <a:cubicBezTo>
                      <a:pt x="42" y="0"/>
                      <a:pt x="42" y="0"/>
                      <a:pt x="42" y="0"/>
                    </a:cubicBezTo>
                    <a:cubicBezTo>
                      <a:pt x="42" y="0"/>
                      <a:pt x="0" y="66"/>
                      <a:pt x="7" y="89"/>
                    </a:cubicBezTo>
                    <a:cubicBezTo>
                      <a:pt x="14" y="111"/>
                      <a:pt x="42" y="150"/>
                      <a:pt x="42" y="150"/>
                    </a:cubicBezTo>
                    <a:cubicBezTo>
                      <a:pt x="42" y="325"/>
                      <a:pt x="42" y="325"/>
                      <a:pt x="42" y="325"/>
                    </a:cubicBezTo>
                    <a:cubicBezTo>
                      <a:pt x="53" y="308"/>
                      <a:pt x="63" y="289"/>
                      <a:pt x="72" y="269"/>
                    </a:cubicBezTo>
                    <a:cubicBezTo>
                      <a:pt x="72" y="269"/>
                      <a:pt x="72" y="269"/>
                      <a:pt x="72" y="269"/>
                    </a:cubicBezTo>
                    <a:cubicBezTo>
                      <a:pt x="74" y="159"/>
                      <a:pt x="74" y="159"/>
                      <a:pt x="74" y="159"/>
                    </a:cubicBezTo>
                    <a:cubicBezTo>
                      <a:pt x="73" y="146"/>
                      <a:pt x="33" y="112"/>
                      <a:pt x="26" y="81"/>
                    </a:cubicBezTo>
                    <a:cubicBezTo>
                      <a:pt x="23" y="66"/>
                      <a:pt x="32" y="31"/>
                      <a:pt x="42" y="0"/>
                    </a:cubicBezTo>
                  </a:path>
                </a:pathLst>
              </a:custGeom>
              <a:solidFill>
                <a:srgbClr val="334157">
                  <a:alpha val="2911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31"/>
              <p:cNvSpPr/>
              <p:nvPr/>
            </p:nvSpPr>
            <p:spPr>
              <a:xfrm flipH="1">
                <a:off x="1228601" y="1913255"/>
                <a:ext cx="442533" cy="590270"/>
              </a:xfrm>
              <a:custGeom>
                <a:avLst/>
                <a:gdLst/>
                <a:ahLst/>
                <a:cxnLst/>
                <a:rect l="l" t="t" r="r" b="b"/>
                <a:pathLst>
                  <a:path w="496" h="662" extrusionOk="0">
                    <a:moveTo>
                      <a:pt x="496" y="88"/>
                    </a:moveTo>
                    <a:cubicBezTo>
                      <a:pt x="461" y="323"/>
                      <a:pt x="461" y="323"/>
                      <a:pt x="461" y="323"/>
                    </a:cubicBezTo>
                    <a:cubicBezTo>
                      <a:pt x="461" y="322"/>
                      <a:pt x="461" y="322"/>
                      <a:pt x="461" y="322"/>
                    </a:cubicBezTo>
                    <a:cubicBezTo>
                      <a:pt x="461" y="322"/>
                      <a:pt x="461" y="322"/>
                      <a:pt x="461" y="322"/>
                    </a:cubicBezTo>
                    <a:cubicBezTo>
                      <a:pt x="460" y="321"/>
                      <a:pt x="460" y="321"/>
                      <a:pt x="460" y="321"/>
                    </a:cubicBezTo>
                    <a:cubicBezTo>
                      <a:pt x="440" y="448"/>
                      <a:pt x="440" y="448"/>
                      <a:pt x="440" y="448"/>
                    </a:cubicBezTo>
                    <a:cubicBezTo>
                      <a:pt x="440" y="451"/>
                      <a:pt x="440" y="451"/>
                      <a:pt x="440" y="451"/>
                    </a:cubicBezTo>
                    <a:cubicBezTo>
                      <a:pt x="455" y="595"/>
                      <a:pt x="455" y="595"/>
                      <a:pt x="455" y="595"/>
                    </a:cubicBezTo>
                    <a:cubicBezTo>
                      <a:pt x="455" y="595"/>
                      <a:pt x="214" y="662"/>
                      <a:pt x="47" y="595"/>
                    </a:cubicBezTo>
                    <a:cubicBezTo>
                      <a:pt x="47" y="572"/>
                      <a:pt x="47" y="572"/>
                      <a:pt x="47" y="572"/>
                    </a:cubicBezTo>
                    <a:cubicBezTo>
                      <a:pt x="49" y="516"/>
                      <a:pt x="49" y="516"/>
                      <a:pt x="49" y="516"/>
                    </a:cubicBezTo>
                    <a:cubicBezTo>
                      <a:pt x="51" y="406"/>
                      <a:pt x="51" y="406"/>
                      <a:pt x="51" y="406"/>
                    </a:cubicBezTo>
                    <a:cubicBezTo>
                      <a:pt x="50" y="393"/>
                      <a:pt x="10" y="359"/>
                      <a:pt x="3" y="328"/>
                    </a:cubicBezTo>
                    <a:cubicBezTo>
                      <a:pt x="0" y="313"/>
                      <a:pt x="9" y="278"/>
                      <a:pt x="19" y="247"/>
                    </a:cubicBezTo>
                    <a:cubicBezTo>
                      <a:pt x="28" y="219"/>
                      <a:pt x="37" y="196"/>
                      <a:pt x="37" y="196"/>
                    </a:cubicBezTo>
                    <a:cubicBezTo>
                      <a:pt x="19" y="63"/>
                      <a:pt x="19" y="63"/>
                      <a:pt x="19" y="63"/>
                    </a:cubicBezTo>
                    <a:cubicBezTo>
                      <a:pt x="20" y="62"/>
                      <a:pt x="20" y="62"/>
                      <a:pt x="21" y="62"/>
                    </a:cubicBezTo>
                    <a:cubicBezTo>
                      <a:pt x="38" y="56"/>
                      <a:pt x="178" y="4"/>
                      <a:pt x="247" y="1"/>
                    </a:cubicBezTo>
                    <a:cubicBezTo>
                      <a:pt x="297" y="0"/>
                      <a:pt x="397" y="42"/>
                      <a:pt x="453" y="68"/>
                    </a:cubicBezTo>
                    <a:cubicBezTo>
                      <a:pt x="454" y="68"/>
                      <a:pt x="454" y="68"/>
                      <a:pt x="454" y="68"/>
                    </a:cubicBezTo>
                    <a:cubicBezTo>
                      <a:pt x="454" y="68"/>
                      <a:pt x="454" y="68"/>
                      <a:pt x="454" y="68"/>
                    </a:cubicBezTo>
                    <a:cubicBezTo>
                      <a:pt x="479" y="80"/>
                      <a:pt x="496" y="88"/>
                      <a:pt x="496" y="88"/>
                    </a:cubicBezTo>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3C6E71"/>
                  </a:solidFill>
                  <a:latin typeface="Calibri"/>
                  <a:ea typeface="Calibri"/>
                  <a:cs typeface="Calibri"/>
                  <a:sym typeface="Calibri"/>
                </a:endParaRPr>
              </a:p>
            </p:txBody>
          </p:sp>
          <p:sp>
            <p:nvSpPr>
              <p:cNvPr id="845" name="Google Shape;845;p31"/>
              <p:cNvSpPr/>
              <p:nvPr/>
            </p:nvSpPr>
            <p:spPr>
              <a:xfrm flipH="1">
                <a:off x="885470" y="2443613"/>
                <a:ext cx="822429" cy="1230921"/>
              </a:xfrm>
              <a:custGeom>
                <a:avLst/>
                <a:gdLst/>
                <a:ahLst/>
                <a:cxnLst/>
                <a:rect l="l" t="t" r="r" b="b"/>
                <a:pathLst>
                  <a:path w="922" h="1380" extrusionOk="0">
                    <a:moveTo>
                      <a:pt x="7" y="256"/>
                    </a:moveTo>
                    <a:cubicBezTo>
                      <a:pt x="7" y="1338"/>
                      <a:pt x="7" y="1338"/>
                      <a:pt x="7" y="1338"/>
                    </a:cubicBezTo>
                    <a:cubicBezTo>
                      <a:pt x="7" y="1338"/>
                      <a:pt x="81" y="1380"/>
                      <a:pt x="214" y="1380"/>
                    </a:cubicBezTo>
                    <a:cubicBezTo>
                      <a:pt x="348" y="1380"/>
                      <a:pt x="428" y="1368"/>
                      <a:pt x="428" y="1368"/>
                    </a:cubicBezTo>
                    <a:cubicBezTo>
                      <a:pt x="324" y="356"/>
                      <a:pt x="324" y="356"/>
                      <a:pt x="324" y="356"/>
                    </a:cubicBezTo>
                    <a:cubicBezTo>
                      <a:pt x="538" y="1366"/>
                      <a:pt x="538" y="1366"/>
                      <a:pt x="538" y="1366"/>
                    </a:cubicBezTo>
                    <a:cubicBezTo>
                      <a:pt x="538" y="1366"/>
                      <a:pt x="653" y="1354"/>
                      <a:pt x="743" y="1332"/>
                    </a:cubicBezTo>
                    <a:cubicBezTo>
                      <a:pt x="834" y="1310"/>
                      <a:pt x="922" y="1248"/>
                      <a:pt x="922" y="1248"/>
                    </a:cubicBezTo>
                    <a:cubicBezTo>
                      <a:pt x="600" y="208"/>
                      <a:pt x="600" y="208"/>
                      <a:pt x="600" y="208"/>
                    </a:cubicBezTo>
                    <a:cubicBezTo>
                      <a:pt x="566" y="75"/>
                      <a:pt x="484" y="3"/>
                      <a:pt x="480" y="0"/>
                    </a:cubicBezTo>
                    <a:cubicBezTo>
                      <a:pt x="480" y="0"/>
                      <a:pt x="480" y="0"/>
                      <a:pt x="480" y="0"/>
                    </a:cubicBezTo>
                    <a:cubicBezTo>
                      <a:pt x="88" y="0"/>
                      <a:pt x="88" y="0"/>
                      <a:pt x="88" y="0"/>
                    </a:cubicBezTo>
                    <a:cubicBezTo>
                      <a:pt x="88" y="0"/>
                      <a:pt x="0" y="143"/>
                      <a:pt x="7" y="256"/>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31"/>
              <p:cNvSpPr/>
              <p:nvPr/>
            </p:nvSpPr>
            <p:spPr>
              <a:xfrm flipH="1">
                <a:off x="1392680" y="1810451"/>
                <a:ext cx="125271" cy="239648"/>
              </a:xfrm>
              <a:custGeom>
                <a:avLst/>
                <a:gdLst/>
                <a:ahLst/>
                <a:cxnLst/>
                <a:rect l="l" t="t" r="r" b="b"/>
                <a:pathLst>
                  <a:path w="140" h="269" extrusionOk="0">
                    <a:moveTo>
                      <a:pt x="0" y="142"/>
                    </a:moveTo>
                    <a:cubicBezTo>
                      <a:pt x="0" y="159"/>
                      <a:pt x="0" y="233"/>
                      <a:pt x="37" y="269"/>
                    </a:cubicBezTo>
                    <a:cubicBezTo>
                      <a:pt x="110" y="236"/>
                      <a:pt x="139" y="123"/>
                      <a:pt x="139" y="123"/>
                    </a:cubicBezTo>
                    <a:cubicBezTo>
                      <a:pt x="139" y="118"/>
                      <a:pt x="139" y="118"/>
                      <a:pt x="139" y="118"/>
                    </a:cubicBezTo>
                    <a:cubicBezTo>
                      <a:pt x="140" y="29"/>
                      <a:pt x="140" y="29"/>
                      <a:pt x="140" y="29"/>
                    </a:cubicBezTo>
                    <a:cubicBezTo>
                      <a:pt x="139" y="11"/>
                      <a:pt x="15" y="0"/>
                      <a:pt x="15" y="0"/>
                    </a:cubicBezTo>
                    <a:cubicBezTo>
                      <a:pt x="0" y="142"/>
                      <a:pt x="0" y="142"/>
                      <a:pt x="0" y="142"/>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31"/>
              <p:cNvSpPr/>
              <p:nvPr/>
            </p:nvSpPr>
            <p:spPr>
              <a:xfrm>
                <a:off x="1392679" y="1839726"/>
                <a:ext cx="0" cy="22467"/>
              </a:xfrm>
              <a:custGeom>
                <a:avLst/>
                <a:gdLst/>
                <a:ahLst/>
                <a:cxnLst/>
                <a:rect l="l" t="t" r="r" b="b"/>
                <a:pathLst>
                  <a:path w="120000" h="25" extrusionOk="0">
                    <a:moveTo>
                      <a:pt x="0" y="0"/>
                    </a:moveTo>
                    <a:cubicBezTo>
                      <a:pt x="0" y="0"/>
                      <a:pt x="0" y="0"/>
                      <a:pt x="0" y="0"/>
                    </a:cubicBezTo>
                    <a:cubicBezTo>
                      <a:pt x="0" y="25"/>
                      <a:pt x="0" y="25"/>
                      <a:pt x="0" y="25"/>
                    </a:cubicBezTo>
                    <a:cubicBezTo>
                      <a:pt x="0" y="25"/>
                      <a:pt x="0" y="25"/>
                      <a:pt x="0" y="25"/>
                    </a:cubicBezTo>
                    <a:cubicBezTo>
                      <a:pt x="0" y="0"/>
                      <a:pt x="0" y="0"/>
                      <a:pt x="0" y="0"/>
                    </a:cubicBezTo>
                  </a:path>
                </a:pathLst>
              </a:custGeom>
              <a:solidFill>
                <a:srgbClr val="27283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31"/>
              <p:cNvSpPr/>
              <p:nvPr/>
            </p:nvSpPr>
            <p:spPr>
              <a:xfrm flipH="1">
                <a:off x="1392679" y="1839726"/>
                <a:ext cx="117101" cy="61274"/>
              </a:xfrm>
              <a:custGeom>
                <a:avLst/>
                <a:gdLst/>
                <a:ahLst/>
                <a:cxnLst/>
                <a:rect l="l" t="t" r="r" b="b"/>
                <a:pathLst>
                  <a:path w="131" h="69" extrusionOk="0">
                    <a:moveTo>
                      <a:pt x="131" y="0"/>
                    </a:moveTo>
                    <a:cubicBezTo>
                      <a:pt x="100" y="30"/>
                      <a:pt x="51" y="64"/>
                      <a:pt x="11" y="64"/>
                    </a:cubicBezTo>
                    <a:cubicBezTo>
                      <a:pt x="7" y="64"/>
                      <a:pt x="4" y="63"/>
                      <a:pt x="1" y="63"/>
                    </a:cubicBezTo>
                    <a:cubicBezTo>
                      <a:pt x="0" y="64"/>
                      <a:pt x="0" y="64"/>
                      <a:pt x="0" y="64"/>
                    </a:cubicBezTo>
                    <a:cubicBezTo>
                      <a:pt x="0" y="64"/>
                      <a:pt x="14" y="69"/>
                      <a:pt x="35" y="69"/>
                    </a:cubicBezTo>
                    <a:cubicBezTo>
                      <a:pt x="61" y="69"/>
                      <a:pt x="98" y="61"/>
                      <a:pt x="131" y="25"/>
                    </a:cubicBezTo>
                    <a:cubicBezTo>
                      <a:pt x="131" y="0"/>
                      <a:pt x="131" y="0"/>
                      <a:pt x="131" y="0"/>
                    </a:cubicBezTo>
                  </a:path>
                </a:pathLst>
              </a:custGeom>
              <a:solidFill>
                <a:srgbClr val="FF865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31"/>
              <p:cNvSpPr/>
              <p:nvPr/>
            </p:nvSpPr>
            <p:spPr>
              <a:xfrm flipH="1">
                <a:off x="1351149" y="1610290"/>
                <a:ext cx="240329" cy="294795"/>
              </a:xfrm>
              <a:custGeom>
                <a:avLst/>
                <a:gdLst/>
                <a:ahLst/>
                <a:cxnLst/>
                <a:rect l="l" t="t" r="r" b="b"/>
                <a:pathLst>
                  <a:path w="270" h="330" extrusionOk="0">
                    <a:moveTo>
                      <a:pt x="2" y="168"/>
                    </a:moveTo>
                    <a:cubicBezTo>
                      <a:pt x="1" y="175"/>
                      <a:pt x="1" y="181"/>
                      <a:pt x="0" y="187"/>
                    </a:cubicBezTo>
                    <a:cubicBezTo>
                      <a:pt x="0" y="208"/>
                      <a:pt x="0" y="224"/>
                      <a:pt x="2" y="230"/>
                    </a:cubicBezTo>
                    <a:cubicBezTo>
                      <a:pt x="20" y="271"/>
                      <a:pt x="66" y="316"/>
                      <a:pt x="90" y="319"/>
                    </a:cubicBezTo>
                    <a:cubicBezTo>
                      <a:pt x="142" y="330"/>
                      <a:pt x="215" y="270"/>
                      <a:pt x="244" y="236"/>
                    </a:cubicBezTo>
                    <a:cubicBezTo>
                      <a:pt x="262" y="215"/>
                      <a:pt x="270" y="166"/>
                      <a:pt x="264" y="116"/>
                    </a:cubicBezTo>
                    <a:cubicBezTo>
                      <a:pt x="260" y="85"/>
                      <a:pt x="255" y="81"/>
                      <a:pt x="252" y="69"/>
                    </a:cubicBezTo>
                    <a:cubicBezTo>
                      <a:pt x="252" y="69"/>
                      <a:pt x="243" y="18"/>
                      <a:pt x="142" y="6"/>
                    </a:cubicBezTo>
                    <a:cubicBezTo>
                      <a:pt x="91" y="0"/>
                      <a:pt x="40" y="12"/>
                      <a:pt x="27" y="40"/>
                    </a:cubicBezTo>
                    <a:cubicBezTo>
                      <a:pt x="14" y="68"/>
                      <a:pt x="5" y="124"/>
                      <a:pt x="2" y="168"/>
                    </a:cubicBezTo>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31"/>
              <p:cNvSpPr/>
              <p:nvPr/>
            </p:nvSpPr>
            <p:spPr>
              <a:xfrm flipH="1">
                <a:off x="1406976" y="1777091"/>
                <a:ext cx="43572" cy="21786"/>
              </a:xfrm>
              <a:custGeom>
                <a:avLst/>
                <a:gdLst/>
                <a:ahLst/>
                <a:cxnLst/>
                <a:rect l="l" t="t" r="r" b="b"/>
                <a:pathLst>
                  <a:path w="49" h="24" extrusionOk="0">
                    <a:moveTo>
                      <a:pt x="26" y="0"/>
                    </a:moveTo>
                    <a:cubicBezTo>
                      <a:pt x="25" y="0"/>
                      <a:pt x="24" y="0"/>
                      <a:pt x="23" y="0"/>
                    </a:cubicBezTo>
                    <a:cubicBezTo>
                      <a:pt x="10" y="1"/>
                      <a:pt x="0" y="14"/>
                      <a:pt x="0" y="14"/>
                    </a:cubicBezTo>
                    <a:cubicBezTo>
                      <a:pt x="0" y="14"/>
                      <a:pt x="11" y="24"/>
                      <a:pt x="23" y="24"/>
                    </a:cubicBezTo>
                    <a:cubicBezTo>
                      <a:pt x="24" y="24"/>
                      <a:pt x="25" y="24"/>
                      <a:pt x="25" y="24"/>
                    </a:cubicBezTo>
                    <a:cubicBezTo>
                      <a:pt x="39" y="22"/>
                      <a:pt x="49" y="10"/>
                      <a:pt x="49" y="10"/>
                    </a:cubicBezTo>
                    <a:cubicBezTo>
                      <a:pt x="49" y="10"/>
                      <a:pt x="38" y="0"/>
                      <a:pt x="26"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1" name="Google Shape;851;p31"/>
              <p:cNvSpPr/>
              <p:nvPr/>
            </p:nvSpPr>
            <p:spPr>
              <a:xfrm flipH="1">
                <a:off x="1575820" y="1760070"/>
                <a:ext cx="15659" cy="17020"/>
              </a:xfrm>
              <a:custGeom>
                <a:avLst/>
                <a:gdLst/>
                <a:ahLst/>
                <a:cxnLst/>
                <a:rect l="l" t="t" r="r" b="b"/>
                <a:pathLst>
                  <a:path w="18" h="19" extrusionOk="0">
                    <a:moveTo>
                      <a:pt x="2" y="0"/>
                    </a:moveTo>
                    <a:cubicBezTo>
                      <a:pt x="2" y="0"/>
                      <a:pt x="2" y="0"/>
                      <a:pt x="2" y="0"/>
                    </a:cubicBezTo>
                    <a:cubicBezTo>
                      <a:pt x="1" y="7"/>
                      <a:pt x="1" y="13"/>
                      <a:pt x="0" y="19"/>
                    </a:cubicBezTo>
                    <a:cubicBezTo>
                      <a:pt x="1" y="19"/>
                      <a:pt x="2" y="19"/>
                      <a:pt x="3" y="19"/>
                    </a:cubicBezTo>
                    <a:cubicBezTo>
                      <a:pt x="11" y="19"/>
                      <a:pt x="18" y="15"/>
                      <a:pt x="18" y="15"/>
                    </a:cubicBezTo>
                    <a:cubicBezTo>
                      <a:pt x="18" y="15"/>
                      <a:pt x="12" y="4"/>
                      <a:pt x="2" y="0"/>
                    </a:cubicBezTo>
                    <a:cubicBezTo>
                      <a:pt x="2" y="0"/>
                      <a:pt x="2" y="0"/>
                      <a:pt x="2" y="0"/>
                    </a:cubicBezTo>
                  </a:path>
                </a:pathLst>
              </a:custGeom>
              <a:solidFill>
                <a:srgbClr val="FF7B5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2" name="Google Shape;852;p31"/>
              <p:cNvSpPr/>
              <p:nvPr/>
            </p:nvSpPr>
            <p:spPr>
              <a:xfrm flipH="1">
                <a:off x="1542459" y="1736923"/>
                <a:ext cx="25191" cy="44934"/>
              </a:xfrm>
              <a:custGeom>
                <a:avLst/>
                <a:gdLst/>
                <a:ahLst/>
                <a:cxnLst/>
                <a:rect l="l" t="t" r="r" b="b"/>
                <a:pathLst>
                  <a:path w="28" h="50" extrusionOk="0">
                    <a:moveTo>
                      <a:pt x="0" y="0"/>
                    </a:moveTo>
                    <a:cubicBezTo>
                      <a:pt x="18" y="2"/>
                      <a:pt x="18" y="2"/>
                      <a:pt x="18" y="2"/>
                    </a:cubicBezTo>
                    <a:cubicBezTo>
                      <a:pt x="24" y="3"/>
                      <a:pt x="28" y="14"/>
                      <a:pt x="27" y="27"/>
                    </a:cubicBezTo>
                    <a:cubicBezTo>
                      <a:pt x="25" y="40"/>
                      <a:pt x="19" y="50"/>
                      <a:pt x="13" y="49"/>
                    </a:cubicBezTo>
                    <a:cubicBezTo>
                      <a:pt x="7" y="48"/>
                      <a:pt x="3" y="37"/>
                      <a:pt x="5" y="24"/>
                    </a:cubicBezTo>
                    <a:cubicBezTo>
                      <a:pt x="5" y="19"/>
                      <a:pt x="7" y="14"/>
                      <a:pt x="9" y="10"/>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31"/>
              <p:cNvSpPr/>
              <p:nvPr/>
            </p:nvSpPr>
            <p:spPr>
              <a:xfrm flipH="1">
                <a:off x="1437613" y="1681095"/>
                <a:ext cx="61274" cy="64678"/>
              </a:xfrm>
              <a:custGeom>
                <a:avLst/>
                <a:gdLst/>
                <a:ahLst/>
                <a:cxnLst/>
                <a:rect l="l" t="t" r="r" b="b"/>
                <a:pathLst>
                  <a:path w="69" h="73" extrusionOk="0">
                    <a:moveTo>
                      <a:pt x="0" y="45"/>
                    </a:moveTo>
                    <a:cubicBezTo>
                      <a:pt x="0" y="45"/>
                      <a:pt x="41" y="31"/>
                      <a:pt x="69" y="73"/>
                    </a:cubicBezTo>
                    <a:cubicBezTo>
                      <a:pt x="69" y="73"/>
                      <a:pt x="42" y="0"/>
                      <a:pt x="0"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31"/>
              <p:cNvSpPr/>
              <p:nvPr/>
            </p:nvSpPr>
            <p:spPr>
              <a:xfrm flipH="1">
                <a:off x="1536332" y="1684499"/>
                <a:ext cx="49019" cy="48338"/>
              </a:xfrm>
              <a:custGeom>
                <a:avLst/>
                <a:gdLst/>
                <a:ahLst/>
                <a:cxnLst/>
                <a:rect l="l" t="t" r="r" b="b"/>
                <a:pathLst>
                  <a:path w="55" h="54" extrusionOk="0">
                    <a:moveTo>
                      <a:pt x="55" y="38"/>
                    </a:moveTo>
                    <a:cubicBezTo>
                      <a:pt x="55" y="38"/>
                      <a:pt x="23" y="25"/>
                      <a:pt x="0" y="54"/>
                    </a:cubicBezTo>
                    <a:cubicBezTo>
                      <a:pt x="0" y="54"/>
                      <a:pt x="26" y="0"/>
                      <a:pt x="55"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31"/>
              <p:cNvSpPr/>
              <p:nvPr/>
            </p:nvSpPr>
            <p:spPr>
              <a:xfrm flipH="1">
                <a:off x="1464165" y="1808408"/>
                <a:ext cx="87145" cy="25871"/>
              </a:xfrm>
              <a:custGeom>
                <a:avLst/>
                <a:gdLst/>
                <a:ahLst/>
                <a:cxnLst/>
                <a:rect l="l" t="t" r="r" b="b"/>
                <a:pathLst>
                  <a:path w="98" h="29" extrusionOk="0">
                    <a:moveTo>
                      <a:pt x="31" y="25"/>
                    </a:moveTo>
                    <a:cubicBezTo>
                      <a:pt x="35" y="26"/>
                      <a:pt x="39" y="27"/>
                      <a:pt x="43" y="27"/>
                    </a:cubicBezTo>
                    <a:cubicBezTo>
                      <a:pt x="61" y="29"/>
                      <a:pt x="79" y="22"/>
                      <a:pt x="97" y="6"/>
                    </a:cubicBezTo>
                    <a:cubicBezTo>
                      <a:pt x="98" y="6"/>
                      <a:pt x="98" y="4"/>
                      <a:pt x="98" y="4"/>
                    </a:cubicBezTo>
                    <a:cubicBezTo>
                      <a:pt x="97" y="3"/>
                      <a:pt x="96" y="3"/>
                      <a:pt x="95" y="3"/>
                    </a:cubicBezTo>
                    <a:cubicBezTo>
                      <a:pt x="78" y="18"/>
                      <a:pt x="61" y="25"/>
                      <a:pt x="44" y="23"/>
                    </a:cubicBezTo>
                    <a:cubicBezTo>
                      <a:pt x="19" y="21"/>
                      <a:pt x="4" y="2"/>
                      <a:pt x="4" y="1"/>
                    </a:cubicBezTo>
                    <a:cubicBezTo>
                      <a:pt x="3" y="0"/>
                      <a:pt x="2" y="0"/>
                      <a:pt x="1" y="1"/>
                    </a:cubicBezTo>
                    <a:cubicBezTo>
                      <a:pt x="0" y="2"/>
                      <a:pt x="0" y="3"/>
                      <a:pt x="1" y="4"/>
                    </a:cubicBezTo>
                    <a:cubicBezTo>
                      <a:pt x="1" y="4"/>
                      <a:pt x="12" y="19"/>
                      <a:pt x="31" y="25"/>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31"/>
              <p:cNvSpPr/>
              <p:nvPr/>
            </p:nvSpPr>
            <p:spPr>
              <a:xfrm flipH="1">
                <a:off x="1302130" y="1721264"/>
                <a:ext cx="66040" cy="129356"/>
              </a:xfrm>
              <a:custGeom>
                <a:avLst/>
                <a:gdLst/>
                <a:ahLst/>
                <a:cxnLst/>
                <a:rect l="l" t="t" r="r" b="b"/>
                <a:pathLst>
                  <a:path w="74" h="145" extrusionOk="0">
                    <a:moveTo>
                      <a:pt x="4" y="41"/>
                    </a:moveTo>
                    <a:cubicBezTo>
                      <a:pt x="4" y="41"/>
                      <a:pt x="21" y="0"/>
                      <a:pt x="48" y="3"/>
                    </a:cubicBezTo>
                    <a:cubicBezTo>
                      <a:pt x="74" y="6"/>
                      <a:pt x="58" y="145"/>
                      <a:pt x="0" y="85"/>
                    </a:cubicBezTo>
                    <a:lnTo>
                      <a:pt x="4" y="41"/>
                    </a:ln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31"/>
              <p:cNvSpPr/>
              <p:nvPr/>
            </p:nvSpPr>
            <p:spPr>
              <a:xfrm flipH="1">
                <a:off x="1328001" y="1751220"/>
                <a:ext cx="33360" cy="27233"/>
              </a:xfrm>
              <a:custGeom>
                <a:avLst/>
                <a:gdLst/>
                <a:ahLst/>
                <a:cxnLst/>
                <a:rect l="l" t="t" r="r" b="b"/>
                <a:pathLst>
                  <a:path w="38" h="30" extrusionOk="0">
                    <a:moveTo>
                      <a:pt x="1" y="30"/>
                    </a:moveTo>
                    <a:cubicBezTo>
                      <a:pt x="2" y="30"/>
                      <a:pt x="3" y="30"/>
                      <a:pt x="3" y="29"/>
                    </a:cubicBezTo>
                    <a:cubicBezTo>
                      <a:pt x="3" y="29"/>
                      <a:pt x="6" y="19"/>
                      <a:pt x="13" y="17"/>
                    </a:cubicBezTo>
                    <a:cubicBezTo>
                      <a:pt x="16" y="16"/>
                      <a:pt x="19" y="17"/>
                      <a:pt x="23" y="20"/>
                    </a:cubicBezTo>
                    <a:cubicBezTo>
                      <a:pt x="24" y="20"/>
                      <a:pt x="25" y="20"/>
                      <a:pt x="25" y="20"/>
                    </a:cubicBezTo>
                    <a:cubicBezTo>
                      <a:pt x="26" y="19"/>
                      <a:pt x="26" y="18"/>
                      <a:pt x="25" y="17"/>
                    </a:cubicBezTo>
                    <a:cubicBezTo>
                      <a:pt x="20" y="14"/>
                      <a:pt x="16" y="13"/>
                      <a:pt x="12" y="14"/>
                    </a:cubicBezTo>
                    <a:cubicBezTo>
                      <a:pt x="11" y="14"/>
                      <a:pt x="10" y="15"/>
                      <a:pt x="9" y="15"/>
                    </a:cubicBezTo>
                    <a:cubicBezTo>
                      <a:pt x="14" y="8"/>
                      <a:pt x="20" y="4"/>
                      <a:pt x="25" y="4"/>
                    </a:cubicBezTo>
                    <a:cubicBezTo>
                      <a:pt x="28" y="5"/>
                      <a:pt x="31" y="7"/>
                      <a:pt x="33" y="11"/>
                    </a:cubicBezTo>
                    <a:cubicBezTo>
                      <a:pt x="34" y="14"/>
                      <a:pt x="35" y="17"/>
                      <a:pt x="35" y="17"/>
                    </a:cubicBezTo>
                    <a:cubicBezTo>
                      <a:pt x="35" y="17"/>
                      <a:pt x="36" y="18"/>
                      <a:pt x="37" y="18"/>
                    </a:cubicBezTo>
                    <a:cubicBezTo>
                      <a:pt x="38" y="18"/>
                      <a:pt x="38" y="17"/>
                      <a:pt x="38" y="16"/>
                    </a:cubicBezTo>
                    <a:cubicBezTo>
                      <a:pt x="38" y="15"/>
                      <a:pt x="36" y="3"/>
                      <a:pt x="26" y="1"/>
                    </a:cubicBezTo>
                    <a:cubicBezTo>
                      <a:pt x="16" y="0"/>
                      <a:pt x="4" y="12"/>
                      <a:pt x="0" y="28"/>
                    </a:cubicBezTo>
                    <a:cubicBezTo>
                      <a:pt x="0" y="29"/>
                      <a:pt x="0" y="30"/>
                      <a:pt x="1" y="30"/>
                    </a:cubicBez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31"/>
              <p:cNvSpPr/>
              <p:nvPr/>
            </p:nvSpPr>
            <p:spPr>
              <a:xfrm flipH="1">
                <a:off x="1306215" y="1546974"/>
                <a:ext cx="307050" cy="194714"/>
              </a:xfrm>
              <a:custGeom>
                <a:avLst/>
                <a:gdLst/>
                <a:ahLst/>
                <a:cxnLst/>
                <a:rect l="l" t="t" r="r" b="b"/>
                <a:pathLst>
                  <a:path w="344" h="218" extrusionOk="0">
                    <a:moveTo>
                      <a:pt x="38" y="175"/>
                    </a:moveTo>
                    <a:cubicBezTo>
                      <a:pt x="38" y="175"/>
                      <a:pt x="93" y="160"/>
                      <a:pt x="116" y="109"/>
                    </a:cubicBezTo>
                    <a:cubicBezTo>
                      <a:pt x="116" y="109"/>
                      <a:pt x="163" y="212"/>
                      <a:pt x="290" y="218"/>
                    </a:cubicBezTo>
                    <a:cubicBezTo>
                      <a:pt x="290" y="218"/>
                      <a:pt x="293" y="164"/>
                      <a:pt x="344" y="175"/>
                    </a:cubicBezTo>
                    <a:cubicBezTo>
                      <a:pt x="344" y="175"/>
                      <a:pt x="340" y="87"/>
                      <a:pt x="280" y="44"/>
                    </a:cubicBezTo>
                    <a:cubicBezTo>
                      <a:pt x="219" y="0"/>
                      <a:pt x="137" y="38"/>
                      <a:pt x="137" y="38"/>
                    </a:cubicBezTo>
                    <a:cubicBezTo>
                      <a:pt x="137" y="38"/>
                      <a:pt x="120" y="18"/>
                      <a:pt x="75" y="35"/>
                    </a:cubicBezTo>
                    <a:cubicBezTo>
                      <a:pt x="30" y="52"/>
                      <a:pt x="0" y="177"/>
                      <a:pt x="0" y="177"/>
                    </a:cubicBezTo>
                    <a:cubicBezTo>
                      <a:pt x="0" y="177"/>
                      <a:pt x="24" y="180"/>
                      <a:pt x="38" y="17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9" name="Google Shape;859;p31"/>
              <p:cNvSpPr/>
              <p:nvPr/>
            </p:nvSpPr>
            <p:spPr>
              <a:xfrm flipH="1">
                <a:off x="1161881" y="2299279"/>
                <a:ext cx="39488" cy="211054"/>
              </a:xfrm>
              <a:custGeom>
                <a:avLst/>
                <a:gdLst/>
                <a:ahLst/>
                <a:cxnLst/>
                <a:rect l="l" t="t" r="r" b="b"/>
                <a:pathLst>
                  <a:path w="44" h="237" extrusionOk="0">
                    <a:moveTo>
                      <a:pt x="0" y="119"/>
                    </a:moveTo>
                    <a:cubicBezTo>
                      <a:pt x="0" y="184"/>
                      <a:pt x="16" y="237"/>
                      <a:pt x="16" y="237"/>
                    </a:cubicBezTo>
                    <a:cubicBezTo>
                      <a:pt x="16" y="237"/>
                      <a:pt x="44" y="184"/>
                      <a:pt x="44" y="119"/>
                    </a:cubicBezTo>
                    <a:cubicBezTo>
                      <a:pt x="44" y="53"/>
                      <a:pt x="22" y="0"/>
                      <a:pt x="22" y="0"/>
                    </a:cubicBezTo>
                    <a:cubicBezTo>
                      <a:pt x="22" y="0"/>
                      <a:pt x="0" y="53"/>
                      <a:pt x="0" y="1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0" name="Google Shape;860;p31"/>
              <p:cNvSpPr/>
              <p:nvPr/>
            </p:nvSpPr>
            <p:spPr>
              <a:xfrm flipH="1">
                <a:off x="1202050" y="2133840"/>
                <a:ext cx="322709" cy="447298"/>
              </a:xfrm>
              <a:custGeom>
                <a:avLst/>
                <a:gdLst/>
                <a:ahLst/>
                <a:cxnLst/>
                <a:rect l="l" t="t" r="r" b="b"/>
                <a:pathLst>
                  <a:path w="362" h="501" extrusionOk="0">
                    <a:moveTo>
                      <a:pt x="19" y="25"/>
                    </a:moveTo>
                    <a:cubicBezTo>
                      <a:pt x="312" y="0"/>
                      <a:pt x="312" y="0"/>
                      <a:pt x="312" y="0"/>
                    </a:cubicBezTo>
                    <a:cubicBezTo>
                      <a:pt x="319" y="1"/>
                      <a:pt x="325" y="7"/>
                      <a:pt x="326" y="15"/>
                    </a:cubicBezTo>
                    <a:cubicBezTo>
                      <a:pt x="361" y="459"/>
                      <a:pt x="361" y="459"/>
                      <a:pt x="361" y="459"/>
                    </a:cubicBezTo>
                    <a:cubicBezTo>
                      <a:pt x="362" y="469"/>
                      <a:pt x="353" y="477"/>
                      <a:pt x="343" y="476"/>
                    </a:cubicBezTo>
                    <a:cubicBezTo>
                      <a:pt x="50" y="501"/>
                      <a:pt x="50" y="501"/>
                      <a:pt x="50" y="501"/>
                    </a:cubicBezTo>
                    <a:cubicBezTo>
                      <a:pt x="42" y="500"/>
                      <a:pt x="36" y="494"/>
                      <a:pt x="36" y="486"/>
                    </a:cubicBezTo>
                    <a:cubicBezTo>
                      <a:pt x="1" y="43"/>
                      <a:pt x="1" y="43"/>
                      <a:pt x="1" y="43"/>
                    </a:cubicBezTo>
                    <a:cubicBezTo>
                      <a:pt x="0" y="33"/>
                      <a:pt x="9" y="24"/>
                      <a:pt x="19" y="25"/>
                    </a:cubicBezTo>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1" name="Google Shape;861;p31"/>
              <p:cNvSpPr/>
              <p:nvPr/>
            </p:nvSpPr>
            <p:spPr>
              <a:xfrm flipH="1">
                <a:off x="1328038" y="2250941"/>
                <a:ext cx="70769" cy="72194"/>
              </a:xfrm>
              <a:prstGeom prst="ellipse">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31"/>
              <p:cNvSpPr/>
              <p:nvPr/>
            </p:nvSpPr>
            <p:spPr>
              <a:xfrm flipH="1">
                <a:off x="1153711" y="2244133"/>
                <a:ext cx="171567" cy="204926"/>
              </a:xfrm>
              <a:custGeom>
                <a:avLst/>
                <a:gdLst/>
                <a:ahLst/>
                <a:cxnLst/>
                <a:rect l="l" t="t" r="r" b="b"/>
                <a:pathLst>
                  <a:path w="192" h="230" extrusionOk="0">
                    <a:moveTo>
                      <a:pt x="128" y="230"/>
                    </a:moveTo>
                    <a:cubicBezTo>
                      <a:pt x="146" y="224"/>
                      <a:pt x="174" y="212"/>
                      <a:pt x="180" y="189"/>
                    </a:cubicBezTo>
                    <a:cubicBezTo>
                      <a:pt x="190" y="155"/>
                      <a:pt x="192" y="61"/>
                      <a:pt x="174" y="45"/>
                    </a:cubicBezTo>
                    <a:cubicBezTo>
                      <a:pt x="156" y="29"/>
                      <a:pt x="27" y="0"/>
                      <a:pt x="27" y="0"/>
                    </a:cubicBezTo>
                    <a:cubicBezTo>
                      <a:pt x="27" y="0"/>
                      <a:pt x="21" y="26"/>
                      <a:pt x="45" y="36"/>
                    </a:cubicBezTo>
                    <a:cubicBezTo>
                      <a:pt x="69" y="45"/>
                      <a:pt x="133" y="64"/>
                      <a:pt x="133" y="64"/>
                    </a:cubicBezTo>
                    <a:cubicBezTo>
                      <a:pt x="3" y="59"/>
                      <a:pt x="3" y="59"/>
                      <a:pt x="3" y="59"/>
                    </a:cubicBezTo>
                    <a:cubicBezTo>
                      <a:pt x="3" y="59"/>
                      <a:pt x="0" y="77"/>
                      <a:pt x="15" y="86"/>
                    </a:cubicBezTo>
                    <a:cubicBezTo>
                      <a:pt x="30" y="95"/>
                      <a:pt x="116" y="97"/>
                      <a:pt x="116" y="97"/>
                    </a:cubicBezTo>
                    <a:cubicBezTo>
                      <a:pt x="10" y="95"/>
                      <a:pt x="10" y="95"/>
                      <a:pt x="10" y="95"/>
                    </a:cubicBezTo>
                    <a:cubicBezTo>
                      <a:pt x="10" y="95"/>
                      <a:pt x="7" y="120"/>
                      <a:pt x="35" y="123"/>
                    </a:cubicBezTo>
                    <a:cubicBezTo>
                      <a:pt x="62" y="126"/>
                      <a:pt x="126" y="132"/>
                      <a:pt x="126" y="132"/>
                    </a:cubicBezTo>
                    <a:cubicBezTo>
                      <a:pt x="52" y="129"/>
                      <a:pt x="52" y="129"/>
                      <a:pt x="52" y="129"/>
                    </a:cubicBezTo>
                    <a:cubicBezTo>
                      <a:pt x="52" y="129"/>
                      <a:pt x="53" y="154"/>
                      <a:pt x="79" y="157"/>
                    </a:cubicBezTo>
                    <a:cubicBezTo>
                      <a:pt x="98" y="159"/>
                      <a:pt x="123" y="163"/>
                      <a:pt x="123" y="163"/>
                    </a:cubicBezTo>
                    <a:lnTo>
                      <a:pt x="128" y="230"/>
                    </a:lnTo>
                    <a:close/>
                  </a:path>
                </a:pathLst>
              </a:custGeom>
              <a:solidFill>
                <a:srgbClr val="FFA47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31"/>
              <p:cNvSpPr/>
              <p:nvPr/>
            </p:nvSpPr>
            <p:spPr>
              <a:xfrm flipH="1">
                <a:off x="1464846" y="1736923"/>
                <a:ext cx="27233" cy="47657"/>
              </a:xfrm>
              <a:custGeom>
                <a:avLst/>
                <a:gdLst/>
                <a:ahLst/>
                <a:cxnLst/>
                <a:rect l="l" t="t" r="r" b="b"/>
                <a:pathLst>
                  <a:path w="30" h="53" extrusionOk="0">
                    <a:moveTo>
                      <a:pt x="0" y="0"/>
                    </a:moveTo>
                    <a:cubicBezTo>
                      <a:pt x="19" y="2"/>
                      <a:pt x="19" y="2"/>
                      <a:pt x="19" y="2"/>
                    </a:cubicBezTo>
                    <a:cubicBezTo>
                      <a:pt x="26" y="3"/>
                      <a:pt x="30" y="15"/>
                      <a:pt x="28" y="28"/>
                    </a:cubicBezTo>
                    <a:cubicBezTo>
                      <a:pt x="27" y="42"/>
                      <a:pt x="20" y="53"/>
                      <a:pt x="14" y="52"/>
                    </a:cubicBezTo>
                    <a:cubicBezTo>
                      <a:pt x="8" y="51"/>
                      <a:pt x="4" y="40"/>
                      <a:pt x="5" y="26"/>
                    </a:cubicBezTo>
                    <a:cubicBezTo>
                      <a:pt x="6" y="20"/>
                      <a:pt x="7" y="15"/>
                      <a:pt x="9" y="11"/>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64" name="Google Shape;864;p31"/>
            <p:cNvGrpSpPr/>
            <p:nvPr/>
          </p:nvGrpSpPr>
          <p:grpSpPr>
            <a:xfrm>
              <a:off x="1880948" y="2504669"/>
              <a:ext cx="959226" cy="675313"/>
              <a:chOff x="4768936" y="2201894"/>
              <a:chExt cx="959226" cy="675313"/>
            </a:xfrm>
          </p:grpSpPr>
          <p:sp>
            <p:nvSpPr>
              <p:cNvPr id="865" name="Google Shape;865;p31"/>
              <p:cNvSpPr/>
              <p:nvPr/>
            </p:nvSpPr>
            <p:spPr>
              <a:xfrm>
                <a:off x="4768936" y="2201894"/>
                <a:ext cx="959226" cy="675313"/>
              </a:xfrm>
              <a:custGeom>
                <a:avLst/>
                <a:gdLst/>
                <a:ahLst/>
                <a:cxnLst/>
                <a:rect l="l" t="t" r="r" b="b"/>
                <a:pathLst>
                  <a:path w="517" h="365" extrusionOk="0">
                    <a:moveTo>
                      <a:pt x="503" y="365"/>
                    </a:moveTo>
                    <a:cubicBezTo>
                      <a:pt x="14" y="365"/>
                      <a:pt x="14" y="365"/>
                      <a:pt x="14" y="365"/>
                    </a:cubicBezTo>
                    <a:cubicBezTo>
                      <a:pt x="6" y="365"/>
                      <a:pt x="0" y="359"/>
                      <a:pt x="0" y="351"/>
                    </a:cubicBezTo>
                    <a:cubicBezTo>
                      <a:pt x="0" y="14"/>
                      <a:pt x="0" y="14"/>
                      <a:pt x="0" y="14"/>
                    </a:cubicBezTo>
                    <a:cubicBezTo>
                      <a:pt x="0" y="6"/>
                      <a:pt x="6" y="0"/>
                      <a:pt x="14" y="0"/>
                    </a:cubicBezTo>
                    <a:cubicBezTo>
                      <a:pt x="503" y="0"/>
                      <a:pt x="503" y="0"/>
                      <a:pt x="503" y="0"/>
                    </a:cubicBezTo>
                    <a:cubicBezTo>
                      <a:pt x="511" y="0"/>
                      <a:pt x="517" y="6"/>
                      <a:pt x="517" y="14"/>
                    </a:cubicBezTo>
                    <a:cubicBezTo>
                      <a:pt x="517" y="351"/>
                      <a:pt x="517" y="351"/>
                      <a:pt x="517" y="351"/>
                    </a:cubicBezTo>
                    <a:cubicBezTo>
                      <a:pt x="517" y="359"/>
                      <a:pt x="511" y="365"/>
                      <a:pt x="503" y="36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31"/>
              <p:cNvSpPr/>
              <p:nvPr/>
            </p:nvSpPr>
            <p:spPr>
              <a:xfrm>
                <a:off x="4874390" y="2238397"/>
                <a:ext cx="750345" cy="332586"/>
              </a:xfrm>
              <a:custGeom>
                <a:avLst/>
                <a:gdLst/>
                <a:ahLst/>
                <a:cxnLst/>
                <a:rect l="l" t="t" r="r" b="b"/>
                <a:pathLst>
                  <a:path w="370" h="164" extrusionOk="0">
                    <a:moveTo>
                      <a:pt x="1" y="164"/>
                    </a:moveTo>
                    <a:lnTo>
                      <a:pt x="125" y="82"/>
                    </a:lnTo>
                    <a:lnTo>
                      <a:pt x="184" y="125"/>
                    </a:lnTo>
                    <a:lnTo>
                      <a:pt x="247" y="47"/>
                    </a:lnTo>
                    <a:lnTo>
                      <a:pt x="308" y="86"/>
                    </a:lnTo>
                    <a:lnTo>
                      <a:pt x="370" y="2"/>
                    </a:lnTo>
                    <a:lnTo>
                      <a:pt x="368" y="0"/>
                    </a:lnTo>
                    <a:lnTo>
                      <a:pt x="308" y="84"/>
                    </a:lnTo>
                    <a:lnTo>
                      <a:pt x="246" y="45"/>
                    </a:lnTo>
                    <a:lnTo>
                      <a:pt x="183" y="123"/>
                    </a:lnTo>
                    <a:lnTo>
                      <a:pt x="125" y="80"/>
                    </a:lnTo>
                    <a:lnTo>
                      <a:pt x="0" y="162"/>
                    </a:lnTo>
                    <a:lnTo>
                      <a:pt x="1" y="164"/>
                    </a:lnTo>
                    <a:lnTo>
                      <a:pt x="1" y="16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31"/>
              <p:cNvSpPr/>
              <p:nvPr/>
            </p:nvSpPr>
            <p:spPr>
              <a:xfrm>
                <a:off x="5109633" y="2384410"/>
                <a:ext cx="363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31"/>
              <p:cNvSpPr/>
              <p:nvPr/>
            </p:nvSpPr>
            <p:spPr>
              <a:xfrm>
                <a:off x="5229284" y="2467556"/>
                <a:ext cx="36300" cy="387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31"/>
              <p:cNvSpPr/>
              <p:nvPr/>
            </p:nvSpPr>
            <p:spPr>
              <a:xfrm>
                <a:off x="5355017" y="2315460"/>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31"/>
              <p:cNvSpPr/>
              <p:nvPr/>
            </p:nvSpPr>
            <p:spPr>
              <a:xfrm>
                <a:off x="5478722" y="2386438"/>
                <a:ext cx="38700" cy="36300"/>
              </a:xfrm>
              <a:prstGeom prst="ellipse">
                <a:avLst/>
              </a:pr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31"/>
              <p:cNvSpPr/>
              <p:nvPr/>
            </p:nvSpPr>
            <p:spPr>
              <a:xfrm>
                <a:off x="5604456" y="2222173"/>
                <a:ext cx="36300" cy="36300"/>
              </a:xfrm>
              <a:prstGeom prst="ellipse">
                <a:avLst/>
              </a:prstGeom>
              <a:solidFill>
                <a:schemeClr val="accent5"/>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31"/>
              <p:cNvSpPr/>
              <p:nvPr/>
            </p:nvSpPr>
            <p:spPr>
              <a:xfrm>
                <a:off x="4856139" y="2548675"/>
                <a:ext cx="38700" cy="387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31"/>
              <p:cNvSpPr/>
              <p:nvPr/>
            </p:nvSpPr>
            <p:spPr>
              <a:xfrm>
                <a:off x="4848027" y="2635878"/>
                <a:ext cx="66923" cy="152098"/>
              </a:xfrm>
              <a:custGeom>
                <a:avLst/>
                <a:gdLst/>
                <a:ahLst/>
                <a:cxnLst/>
                <a:rect l="l" t="t" r="r" b="b"/>
                <a:pathLst>
                  <a:path w="36" h="83" extrusionOk="0">
                    <a:moveTo>
                      <a:pt x="36" y="23"/>
                    </a:moveTo>
                    <a:cubicBezTo>
                      <a:pt x="36" y="10"/>
                      <a:pt x="28" y="0"/>
                      <a:pt x="18" y="0"/>
                    </a:cubicBezTo>
                    <a:cubicBezTo>
                      <a:pt x="8" y="0"/>
                      <a:pt x="0" y="10"/>
                      <a:pt x="0" y="23"/>
                    </a:cubicBezTo>
                    <a:cubicBezTo>
                      <a:pt x="0" y="60"/>
                      <a:pt x="0" y="60"/>
                      <a:pt x="0" y="60"/>
                    </a:cubicBezTo>
                    <a:cubicBezTo>
                      <a:pt x="0" y="73"/>
                      <a:pt x="8" y="83"/>
                      <a:pt x="18" y="83"/>
                    </a:cubicBezTo>
                    <a:cubicBezTo>
                      <a:pt x="28" y="83"/>
                      <a:pt x="36" y="73"/>
                      <a:pt x="36" y="60"/>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31"/>
              <p:cNvSpPr/>
              <p:nvPr/>
            </p:nvSpPr>
            <p:spPr>
              <a:xfrm>
                <a:off x="4971732" y="2564899"/>
                <a:ext cx="66923" cy="223076"/>
              </a:xfrm>
              <a:custGeom>
                <a:avLst/>
                <a:gdLst/>
                <a:ahLst/>
                <a:cxnLst/>
                <a:rect l="l" t="t" r="r" b="b"/>
                <a:pathLst>
                  <a:path w="36" h="121" extrusionOk="0">
                    <a:moveTo>
                      <a:pt x="36" y="24"/>
                    </a:moveTo>
                    <a:cubicBezTo>
                      <a:pt x="36" y="11"/>
                      <a:pt x="28" y="0"/>
                      <a:pt x="18" y="0"/>
                    </a:cubicBezTo>
                    <a:cubicBezTo>
                      <a:pt x="8" y="0"/>
                      <a:pt x="0" y="11"/>
                      <a:pt x="0" y="24"/>
                    </a:cubicBezTo>
                    <a:cubicBezTo>
                      <a:pt x="0" y="98"/>
                      <a:pt x="0" y="98"/>
                      <a:pt x="0" y="98"/>
                    </a:cubicBezTo>
                    <a:cubicBezTo>
                      <a:pt x="0" y="111"/>
                      <a:pt x="8" y="121"/>
                      <a:pt x="18" y="121"/>
                    </a:cubicBezTo>
                    <a:cubicBezTo>
                      <a:pt x="28" y="121"/>
                      <a:pt x="36" y="111"/>
                      <a:pt x="36" y="98"/>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31"/>
              <p:cNvSpPr/>
              <p:nvPr/>
            </p:nvSpPr>
            <p:spPr>
              <a:xfrm>
                <a:off x="5093410" y="2491892"/>
                <a:ext cx="66923" cy="296083"/>
              </a:xfrm>
              <a:custGeom>
                <a:avLst/>
                <a:gdLst/>
                <a:ahLst/>
                <a:cxnLst/>
                <a:rect l="l" t="t" r="r" b="b"/>
                <a:pathLst>
                  <a:path w="36" h="160" extrusionOk="0">
                    <a:moveTo>
                      <a:pt x="36" y="23"/>
                    </a:moveTo>
                    <a:cubicBezTo>
                      <a:pt x="36" y="11"/>
                      <a:pt x="28" y="0"/>
                      <a:pt x="18" y="0"/>
                    </a:cubicBezTo>
                    <a:cubicBezTo>
                      <a:pt x="8" y="0"/>
                      <a:pt x="0" y="11"/>
                      <a:pt x="0" y="23"/>
                    </a:cubicBezTo>
                    <a:cubicBezTo>
                      <a:pt x="0" y="137"/>
                      <a:pt x="0" y="137"/>
                      <a:pt x="0" y="137"/>
                    </a:cubicBezTo>
                    <a:cubicBezTo>
                      <a:pt x="0" y="150"/>
                      <a:pt x="8" y="160"/>
                      <a:pt x="18" y="160"/>
                    </a:cubicBezTo>
                    <a:cubicBezTo>
                      <a:pt x="28" y="160"/>
                      <a:pt x="36" y="150"/>
                      <a:pt x="36" y="137"/>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31"/>
              <p:cNvSpPr/>
              <p:nvPr/>
            </p:nvSpPr>
            <p:spPr>
              <a:xfrm>
                <a:off x="5219143" y="2548675"/>
                <a:ext cx="64895" cy="239300"/>
              </a:xfrm>
              <a:custGeom>
                <a:avLst/>
                <a:gdLst/>
                <a:ahLst/>
                <a:cxnLst/>
                <a:rect l="l" t="t" r="r" b="b"/>
                <a:pathLst>
                  <a:path w="36" h="129" extrusionOk="0">
                    <a:moveTo>
                      <a:pt x="36" y="23"/>
                    </a:moveTo>
                    <a:cubicBezTo>
                      <a:pt x="36" y="10"/>
                      <a:pt x="28" y="0"/>
                      <a:pt x="18" y="0"/>
                    </a:cubicBezTo>
                    <a:cubicBezTo>
                      <a:pt x="8" y="0"/>
                      <a:pt x="0" y="10"/>
                      <a:pt x="0" y="23"/>
                    </a:cubicBezTo>
                    <a:cubicBezTo>
                      <a:pt x="0" y="106"/>
                      <a:pt x="0" y="106"/>
                      <a:pt x="0" y="106"/>
                    </a:cubicBezTo>
                    <a:cubicBezTo>
                      <a:pt x="0" y="119"/>
                      <a:pt x="8" y="129"/>
                      <a:pt x="18" y="129"/>
                    </a:cubicBezTo>
                    <a:cubicBezTo>
                      <a:pt x="28" y="129"/>
                      <a:pt x="36" y="119"/>
                      <a:pt x="36" y="106"/>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31"/>
              <p:cNvSpPr/>
              <p:nvPr/>
            </p:nvSpPr>
            <p:spPr>
              <a:xfrm>
                <a:off x="5342849" y="2418885"/>
                <a:ext cx="66923" cy="369089"/>
              </a:xfrm>
              <a:custGeom>
                <a:avLst/>
                <a:gdLst/>
                <a:ahLst/>
                <a:cxnLst/>
                <a:rect l="l" t="t" r="r" b="b"/>
                <a:pathLst>
                  <a:path w="36" h="199" extrusionOk="0">
                    <a:moveTo>
                      <a:pt x="36" y="24"/>
                    </a:moveTo>
                    <a:cubicBezTo>
                      <a:pt x="36" y="11"/>
                      <a:pt x="27" y="0"/>
                      <a:pt x="18" y="0"/>
                    </a:cubicBezTo>
                    <a:cubicBezTo>
                      <a:pt x="8" y="0"/>
                      <a:pt x="0" y="11"/>
                      <a:pt x="0" y="24"/>
                    </a:cubicBezTo>
                    <a:cubicBezTo>
                      <a:pt x="0" y="176"/>
                      <a:pt x="0" y="176"/>
                      <a:pt x="0" y="176"/>
                    </a:cubicBezTo>
                    <a:cubicBezTo>
                      <a:pt x="0" y="189"/>
                      <a:pt x="8" y="199"/>
                      <a:pt x="18" y="199"/>
                    </a:cubicBezTo>
                    <a:cubicBezTo>
                      <a:pt x="27" y="199"/>
                      <a:pt x="36" y="189"/>
                      <a:pt x="36" y="176"/>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31"/>
              <p:cNvSpPr/>
              <p:nvPr/>
            </p:nvSpPr>
            <p:spPr>
              <a:xfrm>
                <a:off x="5464527" y="2479724"/>
                <a:ext cx="66923" cy="308250"/>
              </a:xfrm>
              <a:custGeom>
                <a:avLst/>
                <a:gdLst/>
                <a:ahLst/>
                <a:cxnLst/>
                <a:rect l="l" t="t" r="r" b="b"/>
                <a:pathLst>
                  <a:path w="36" h="167" extrusionOk="0">
                    <a:moveTo>
                      <a:pt x="36" y="24"/>
                    </a:moveTo>
                    <a:cubicBezTo>
                      <a:pt x="36" y="11"/>
                      <a:pt x="28" y="0"/>
                      <a:pt x="18" y="0"/>
                    </a:cubicBezTo>
                    <a:cubicBezTo>
                      <a:pt x="8" y="0"/>
                      <a:pt x="0" y="11"/>
                      <a:pt x="0" y="24"/>
                    </a:cubicBezTo>
                    <a:cubicBezTo>
                      <a:pt x="0" y="144"/>
                      <a:pt x="0" y="144"/>
                      <a:pt x="0" y="144"/>
                    </a:cubicBezTo>
                    <a:cubicBezTo>
                      <a:pt x="0" y="157"/>
                      <a:pt x="8" y="167"/>
                      <a:pt x="18" y="167"/>
                    </a:cubicBezTo>
                    <a:cubicBezTo>
                      <a:pt x="28" y="167"/>
                      <a:pt x="36" y="157"/>
                      <a:pt x="36" y="144"/>
                    </a:cubicBezTo>
                    <a:lnTo>
                      <a:pt x="3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31"/>
              <p:cNvSpPr/>
              <p:nvPr/>
            </p:nvSpPr>
            <p:spPr>
              <a:xfrm>
                <a:off x="5588232" y="2329655"/>
                <a:ext cx="66923" cy="458319"/>
              </a:xfrm>
              <a:custGeom>
                <a:avLst/>
                <a:gdLst/>
                <a:ahLst/>
                <a:cxnLst/>
                <a:rect l="l" t="t" r="r" b="b"/>
                <a:pathLst>
                  <a:path w="36" h="248" extrusionOk="0">
                    <a:moveTo>
                      <a:pt x="36" y="23"/>
                    </a:moveTo>
                    <a:cubicBezTo>
                      <a:pt x="36" y="10"/>
                      <a:pt x="28" y="0"/>
                      <a:pt x="18" y="0"/>
                    </a:cubicBezTo>
                    <a:cubicBezTo>
                      <a:pt x="8" y="0"/>
                      <a:pt x="0" y="10"/>
                      <a:pt x="0" y="23"/>
                    </a:cubicBezTo>
                    <a:cubicBezTo>
                      <a:pt x="0" y="225"/>
                      <a:pt x="0" y="225"/>
                      <a:pt x="0" y="225"/>
                    </a:cubicBezTo>
                    <a:cubicBezTo>
                      <a:pt x="0" y="238"/>
                      <a:pt x="8" y="248"/>
                      <a:pt x="18" y="248"/>
                    </a:cubicBezTo>
                    <a:cubicBezTo>
                      <a:pt x="28" y="248"/>
                      <a:pt x="36" y="238"/>
                      <a:pt x="36" y="225"/>
                    </a:cubicBezTo>
                    <a:lnTo>
                      <a:pt x="36"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extLst>
      <p:ext uri="{BB962C8B-B14F-4D97-AF65-F5344CB8AC3E}">
        <p14:creationId xmlns:p14="http://schemas.microsoft.com/office/powerpoint/2010/main" val="3635976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40"/>
          <p:cNvSpPr txBox="1">
            <a:spLocks noGrp="1"/>
          </p:cNvSpPr>
          <p:nvPr>
            <p:ph type="title"/>
          </p:nvPr>
        </p:nvSpPr>
        <p:spPr>
          <a:xfrm>
            <a:off x="713250" y="342399"/>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Outline the Project Steps</a:t>
            </a:r>
            <a:endParaRPr dirty="0"/>
          </a:p>
        </p:txBody>
      </p:sp>
      <p:sp>
        <p:nvSpPr>
          <p:cNvPr id="1234" name="Google Shape;1234;p40"/>
          <p:cNvSpPr txBox="1"/>
          <p:nvPr/>
        </p:nvSpPr>
        <p:spPr>
          <a:xfrm>
            <a:off x="981900" y="4248875"/>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DM Sans"/>
              <a:ea typeface="DM Sans"/>
              <a:cs typeface="DM Sans"/>
              <a:sym typeface="DM Sans"/>
            </a:endParaRPr>
          </a:p>
        </p:txBody>
      </p:sp>
      <p:sp>
        <p:nvSpPr>
          <p:cNvPr id="1235" name="Google Shape;1235;p40"/>
          <p:cNvSpPr txBox="1">
            <a:spLocks noGrp="1"/>
          </p:cNvSpPr>
          <p:nvPr>
            <p:ph type="title" idx="4294967295"/>
          </p:nvPr>
        </p:nvSpPr>
        <p:spPr>
          <a:xfrm>
            <a:off x="885684" y="1701993"/>
            <a:ext cx="1005768" cy="457526"/>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dirty="0"/>
              <a:t>Step 1</a:t>
            </a:r>
            <a:endParaRPr sz="2000" dirty="0"/>
          </a:p>
        </p:txBody>
      </p:sp>
      <p:sp>
        <p:nvSpPr>
          <p:cNvPr id="1237" name="Google Shape;1237;p40"/>
          <p:cNvSpPr txBox="1">
            <a:spLocks noGrp="1"/>
          </p:cNvSpPr>
          <p:nvPr>
            <p:ph type="title" idx="4294967295"/>
          </p:nvPr>
        </p:nvSpPr>
        <p:spPr>
          <a:xfrm>
            <a:off x="2835680" y="2626744"/>
            <a:ext cx="953743" cy="374215"/>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dirty="0">
                <a:solidFill>
                  <a:schemeClr val="bg1"/>
                </a:solidFill>
              </a:rPr>
              <a:t>Step</a:t>
            </a:r>
            <a:r>
              <a:rPr lang="en" sz="2000" dirty="0"/>
              <a:t> </a:t>
            </a:r>
            <a:r>
              <a:rPr lang="en" sz="2000" dirty="0">
                <a:solidFill>
                  <a:schemeClr val="bg1"/>
                </a:solidFill>
              </a:rPr>
              <a:t>2</a:t>
            </a:r>
            <a:endParaRPr sz="2000" dirty="0">
              <a:solidFill>
                <a:schemeClr val="bg1"/>
              </a:solidFill>
            </a:endParaRPr>
          </a:p>
        </p:txBody>
      </p:sp>
      <p:sp>
        <p:nvSpPr>
          <p:cNvPr id="1239" name="Google Shape;1239;p40"/>
          <p:cNvSpPr txBox="1">
            <a:spLocks noGrp="1"/>
          </p:cNvSpPr>
          <p:nvPr>
            <p:ph type="title" idx="4294967295"/>
          </p:nvPr>
        </p:nvSpPr>
        <p:spPr>
          <a:xfrm>
            <a:off x="5354579" y="2622995"/>
            <a:ext cx="1059251" cy="404292"/>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dirty="0"/>
              <a:t>Step 3</a:t>
            </a:r>
            <a:endParaRPr sz="2000" dirty="0"/>
          </a:p>
        </p:txBody>
      </p:sp>
      <p:sp>
        <p:nvSpPr>
          <p:cNvPr id="1240" name="Google Shape;1240;p40"/>
          <p:cNvSpPr txBox="1">
            <a:spLocks noGrp="1"/>
          </p:cNvSpPr>
          <p:nvPr>
            <p:ph type="subTitle" idx="4294967295"/>
          </p:nvPr>
        </p:nvSpPr>
        <p:spPr>
          <a:xfrm>
            <a:off x="2689099" y="2912525"/>
            <a:ext cx="1403769" cy="48892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From get data choose Text/CV</a:t>
            </a:r>
          </a:p>
          <a:p>
            <a:pPr marL="0" lvl="0" indent="0" algn="l" rtl="0">
              <a:spcBef>
                <a:spcPts val="0"/>
              </a:spcBef>
              <a:spcAft>
                <a:spcPts val="0"/>
              </a:spcAft>
              <a:buNone/>
            </a:pPr>
            <a:endParaRPr dirty="0"/>
          </a:p>
        </p:txBody>
      </p:sp>
      <p:sp>
        <p:nvSpPr>
          <p:cNvPr id="1241" name="Google Shape;1241;p40"/>
          <p:cNvSpPr txBox="1">
            <a:spLocks noGrp="1"/>
          </p:cNvSpPr>
          <p:nvPr>
            <p:ph type="subTitle" idx="4294967295"/>
          </p:nvPr>
        </p:nvSpPr>
        <p:spPr>
          <a:xfrm>
            <a:off x="1739755" y="1672989"/>
            <a:ext cx="2540821" cy="64146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Open Power BI and from Home, Click Get Data</a:t>
            </a:r>
            <a:endParaRPr dirty="0"/>
          </a:p>
        </p:txBody>
      </p:sp>
      <p:sp>
        <p:nvSpPr>
          <p:cNvPr id="1242" name="Google Shape;1242;p40"/>
          <p:cNvSpPr txBox="1">
            <a:spLocks noGrp="1"/>
          </p:cNvSpPr>
          <p:nvPr>
            <p:ph type="subTitle" idx="4294967295"/>
          </p:nvPr>
        </p:nvSpPr>
        <p:spPr>
          <a:xfrm>
            <a:off x="6336079" y="2535853"/>
            <a:ext cx="2409325" cy="4042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 files that we need</a:t>
            </a:r>
            <a:endParaRPr dirty="0"/>
          </a:p>
        </p:txBody>
      </p:sp>
      <p:sp>
        <p:nvSpPr>
          <p:cNvPr id="1243" name="Google Shape;1243;p40"/>
          <p:cNvSpPr/>
          <p:nvPr/>
        </p:nvSpPr>
        <p:spPr>
          <a:xfrm>
            <a:off x="576506" y="1770831"/>
            <a:ext cx="252300" cy="25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5" name="Google Shape;1245;p40"/>
          <p:cNvSpPr/>
          <p:nvPr/>
        </p:nvSpPr>
        <p:spPr>
          <a:xfrm>
            <a:off x="2479775" y="2608967"/>
            <a:ext cx="252300" cy="25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79A610F5-F8D3-4C19-BD1F-111271DAD325}"/>
              </a:ext>
            </a:extLst>
          </p:cNvPr>
          <p:cNvPicPr>
            <a:picLocks noChangeAspect="1"/>
          </p:cNvPicPr>
          <p:nvPr/>
        </p:nvPicPr>
        <p:blipFill rotWithShape="1">
          <a:blip r:embed="rId3"/>
          <a:srcRect b="50969"/>
          <a:stretch/>
        </p:blipFill>
        <p:spPr>
          <a:xfrm>
            <a:off x="585850" y="1177552"/>
            <a:ext cx="3651821" cy="457526"/>
          </a:xfrm>
          <a:prstGeom prst="rect">
            <a:avLst/>
          </a:prstGeom>
        </p:spPr>
      </p:pic>
      <p:pic>
        <p:nvPicPr>
          <p:cNvPr id="6" name="Picture 5">
            <a:extLst>
              <a:ext uri="{FF2B5EF4-FFF2-40B4-BE49-F238E27FC236}">
                <a16:creationId xmlns:a16="http://schemas.microsoft.com/office/drawing/2014/main" id="{21FDB673-FBED-46D8-A38B-AAC4000F9758}"/>
              </a:ext>
            </a:extLst>
          </p:cNvPr>
          <p:cNvPicPr>
            <a:picLocks noChangeAspect="1"/>
          </p:cNvPicPr>
          <p:nvPr/>
        </p:nvPicPr>
        <p:blipFill>
          <a:blip r:embed="rId4"/>
          <a:srcRect/>
          <a:stretch/>
        </p:blipFill>
        <p:spPr>
          <a:xfrm>
            <a:off x="525186" y="2425473"/>
            <a:ext cx="1864858" cy="1812168"/>
          </a:xfrm>
          <a:prstGeom prst="rect">
            <a:avLst/>
          </a:prstGeom>
        </p:spPr>
      </p:pic>
      <p:pic>
        <p:nvPicPr>
          <p:cNvPr id="7" name="Picture 6">
            <a:extLst>
              <a:ext uri="{FF2B5EF4-FFF2-40B4-BE49-F238E27FC236}">
                <a16:creationId xmlns:a16="http://schemas.microsoft.com/office/drawing/2014/main" id="{BE06070B-DE6F-4C88-8A4D-AB89957D8802}"/>
              </a:ext>
            </a:extLst>
          </p:cNvPr>
          <p:cNvPicPr>
            <a:picLocks noChangeAspect="1"/>
          </p:cNvPicPr>
          <p:nvPr/>
        </p:nvPicPr>
        <p:blipFill>
          <a:blip r:embed="rId5"/>
          <a:srcRect/>
          <a:stretch/>
        </p:blipFill>
        <p:spPr>
          <a:xfrm>
            <a:off x="4908171" y="900800"/>
            <a:ext cx="3225400" cy="1611770"/>
          </a:xfrm>
          <a:prstGeom prst="rect">
            <a:avLst/>
          </a:prstGeom>
        </p:spPr>
      </p:pic>
      <p:pic>
        <p:nvPicPr>
          <p:cNvPr id="9" name="Picture 8">
            <a:extLst>
              <a:ext uri="{FF2B5EF4-FFF2-40B4-BE49-F238E27FC236}">
                <a16:creationId xmlns:a16="http://schemas.microsoft.com/office/drawing/2014/main" id="{656CC8DF-1BEF-4CA9-B6C5-5468096BC97A}"/>
              </a:ext>
            </a:extLst>
          </p:cNvPr>
          <p:cNvPicPr>
            <a:picLocks noChangeAspect="1"/>
          </p:cNvPicPr>
          <p:nvPr/>
        </p:nvPicPr>
        <p:blipFill>
          <a:blip r:embed="rId6"/>
          <a:stretch>
            <a:fillRect/>
          </a:stretch>
        </p:blipFill>
        <p:spPr>
          <a:xfrm>
            <a:off x="4048255" y="2969177"/>
            <a:ext cx="2005758" cy="1786283"/>
          </a:xfrm>
          <a:prstGeom prst="rect">
            <a:avLst/>
          </a:prstGeom>
        </p:spPr>
      </p:pic>
      <p:pic>
        <p:nvPicPr>
          <p:cNvPr id="25" name="Picture 24">
            <a:extLst>
              <a:ext uri="{FF2B5EF4-FFF2-40B4-BE49-F238E27FC236}">
                <a16:creationId xmlns:a16="http://schemas.microsoft.com/office/drawing/2014/main" id="{59E9A5B3-049B-444F-BAF0-7CB3EE41F724}"/>
              </a:ext>
            </a:extLst>
          </p:cNvPr>
          <p:cNvPicPr>
            <a:picLocks noChangeAspect="1"/>
          </p:cNvPicPr>
          <p:nvPr/>
        </p:nvPicPr>
        <p:blipFill>
          <a:blip r:embed="rId7"/>
          <a:stretch>
            <a:fillRect/>
          </a:stretch>
        </p:blipFill>
        <p:spPr>
          <a:xfrm>
            <a:off x="6239720" y="3004088"/>
            <a:ext cx="249958" cy="249958"/>
          </a:xfrm>
          <a:prstGeom prst="rect">
            <a:avLst/>
          </a:prstGeom>
        </p:spPr>
      </p:pic>
      <p:sp>
        <p:nvSpPr>
          <p:cNvPr id="27" name="TextBox 26">
            <a:extLst>
              <a:ext uri="{FF2B5EF4-FFF2-40B4-BE49-F238E27FC236}">
                <a16:creationId xmlns:a16="http://schemas.microsoft.com/office/drawing/2014/main" id="{06A294DA-BC83-45C3-BA9C-3EBC35B546D7}"/>
              </a:ext>
            </a:extLst>
          </p:cNvPr>
          <p:cNvSpPr txBox="1"/>
          <p:nvPr/>
        </p:nvSpPr>
        <p:spPr>
          <a:xfrm>
            <a:off x="6518036" y="2916049"/>
            <a:ext cx="1204600" cy="400110"/>
          </a:xfrm>
          <a:prstGeom prst="rect">
            <a:avLst/>
          </a:prstGeom>
          <a:noFill/>
        </p:spPr>
        <p:txBody>
          <a:bodyPr wrap="square">
            <a:spAutoFit/>
          </a:bodyPr>
          <a:lstStyle/>
          <a:p>
            <a:r>
              <a:rPr kumimoji="0" lang="en" sz="2000" b="0" i="0" u="none" strike="noStrike" kern="0" cap="none" spc="0" normalizeH="0" baseline="0" noProof="0" dirty="0">
                <a:ln>
                  <a:noFill/>
                </a:ln>
                <a:solidFill>
                  <a:schemeClr val="bg1"/>
                </a:solidFill>
                <a:effectLst/>
                <a:uLnTx/>
                <a:uFillTx/>
                <a:latin typeface="Baloo 2 ExtraBold"/>
                <a:cs typeface="Baloo 2 ExtraBold"/>
                <a:sym typeface="Baloo 2 ExtraBold"/>
              </a:rPr>
              <a:t>Step 4</a:t>
            </a:r>
            <a:endParaRPr lang="en-GB" dirty="0">
              <a:solidFill>
                <a:schemeClr val="bg1"/>
              </a:solidFill>
            </a:endParaRPr>
          </a:p>
        </p:txBody>
      </p:sp>
      <p:sp>
        <p:nvSpPr>
          <p:cNvPr id="29" name="TextBox 28">
            <a:extLst>
              <a:ext uri="{FF2B5EF4-FFF2-40B4-BE49-F238E27FC236}">
                <a16:creationId xmlns:a16="http://schemas.microsoft.com/office/drawing/2014/main" id="{63A04CFF-C1EE-4971-AC50-EF7541CF901E}"/>
              </a:ext>
            </a:extLst>
          </p:cNvPr>
          <p:cNvSpPr txBox="1"/>
          <p:nvPr/>
        </p:nvSpPr>
        <p:spPr>
          <a:xfrm>
            <a:off x="6518523" y="3257104"/>
            <a:ext cx="1848581" cy="1600438"/>
          </a:xfrm>
          <a:prstGeom prst="rect">
            <a:avLst/>
          </a:prstGeom>
          <a:noFill/>
        </p:spPr>
        <p:txBody>
          <a:bodyPr wrap="square">
            <a:spAutoFit/>
          </a:bodyPr>
          <a:lstStyle/>
          <a:p>
            <a:r>
              <a:rPr lang="en-US" dirty="0">
                <a:solidFill>
                  <a:srgbClr val="334157"/>
                </a:solidFill>
                <a:latin typeface="DM Sans"/>
                <a:sym typeface="DM Sans"/>
              </a:rPr>
              <a:t>It will show like this after importing. We </a:t>
            </a:r>
            <a:r>
              <a:rPr lang="en-GB" dirty="0">
                <a:solidFill>
                  <a:srgbClr val="334157"/>
                </a:solidFill>
                <a:latin typeface="DM Sans"/>
                <a:sym typeface="DM Sans"/>
              </a:rPr>
              <a:t>renamed it to identify datasets for Egyptian and</a:t>
            </a:r>
            <a:r>
              <a:rPr lang="en-US" dirty="0">
                <a:solidFill>
                  <a:srgbClr val="334157"/>
                </a:solidFill>
                <a:latin typeface="DM Sans"/>
              </a:rPr>
              <a:t> foreign refugees in Egypt</a:t>
            </a:r>
            <a:r>
              <a:rPr lang="en-US" sz="1400" dirty="0">
                <a:solidFill>
                  <a:srgbClr val="284B63"/>
                </a:solidFill>
                <a:latin typeface="Baloo 2 ExtraBold" panose="020B0604020202020204" charset="0"/>
                <a:cs typeface="Baloo 2 ExtraBold" panose="020B0604020202020204" charset="0"/>
              </a:rPr>
              <a:t>.</a:t>
            </a:r>
            <a:endParaRPr lang="en-GB" dirty="0"/>
          </a:p>
        </p:txBody>
      </p:sp>
      <p:sp>
        <p:nvSpPr>
          <p:cNvPr id="30" name="Google Shape;1243;p40">
            <a:extLst>
              <a:ext uri="{FF2B5EF4-FFF2-40B4-BE49-F238E27FC236}">
                <a16:creationId xmlns:a16="http://schemas.microsoft.com/office/drawing/2014/main" id="{E51CF348-7A50-4BE5-A1D6-7DBB03F327CB}"/>
              </a:ext>
            </a:extLst>
          </p:cNvPr>
          <p:cNvSpPr/>
          <p:nvPr/>
        </p:nvSpPr>
        <p:spPr>
          <a:xfrm>
            <a:off x="5072676" y="2599887"/>
            <a:ext cx="252300" cy="25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4" name="Google Shape;1234;p40"/>
          <p:cNvSpPr txBox="1"/>
          <p:nvPr/>
        </p:nvSpPr>
        <p:spPr>
          <a:xfrm>
            <a:off x="1126279" y="4272005"/>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DM Sans"/>
              <a:ea typeface="DM Sans"/>
              <a:cs typeface="DM Sans"/>
              <a:sym typeface="DM Sans"/>
            </a:endParaRPr>
          </a:p>
        </p:txBody>
      </p:sp>
      <p:sp>
        <p:nvSpPr>
          <p:cNvPr id="1235" name="Google Shape;1235;p40"/>
          <p:cNvSpPr txBox="1">
            <a:spLocks noGrp="1"/>
          </p:cNvSpPr>
          <p:nvPr>
            <p:ph type="title" idx="4294967295"/>
          </p:nvPr>
        </p:nvSpPr>
        <p:spPr>
          <a:xfrm>
            <a:off x="2069195" y="481054"/>
            <a:ext cx="1073978"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dirty="0"/>
              <a:t>Step 5</a:t>
            </a:r>
            <a:endParaRPr sz="2000" dirty="0"/>
          </a:p>
        </p:txBody>
      </p:sp>
      <p:sp>
        <p:nvSpPr>
          <p:cNvPr id="1237" name="Google Shape;1237;p40"/>
          <p:cNvSpPr txBox="1">
            <a:spLocks noGrp="1"/>
          </p:cNvSpPr>
          <p:nvPr>
            <p:ph type="title" idx="4294967295"/>
          </p:nvPr>
        </p:nvSpPr>
        <p:spPr>
          <a:xfrm>
            <a:off x="762489" y="3716767"/>
            <a:ext cx="1073978"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dirty="0">
                <a:solidFill>
                  <a:schemeClr val="bg1"/>
                </a:solidFill>
              </a:rPr>
              <a:t>Step 6</a:t>
            </a:r>
            <a:endParaRPr sz="2000" dirty="0">
              <a:solidFill>
                <a:schemeClr val="bg1"/>
              </a:solidFill>
            </a:endParaRPr>
          </a:p>
        </p:txBody>
      </p:sp>
      <p:sp>
        <p:nvSpPr>
          <p:cNvPr id="1240" name="Google Shape;1240;p40"/>
          <p:cNvSpPr txBox="1">
            <a:spLocks noGrp="1"/>
          </p:cNvSpPr>
          <p:nvPr>
            <p:ph type="subTitle" idx="4294967295"/>
          </p:nvPr>
        </p:nvSpPr>
        <p:spPr>
          <a:xfrm>
            <a:off x="1608773" y="3201939"/>
            <a:ext cx="7130720" cy="18903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 clicking on Transform data it will open Power Query and check if datasets are cleaned or not in the table: </a:t>
            </a:r>
            <a:r>
              <a:rPr lang="en-GB" dirty="0"/>
              <a:t>EGY end-year stock population at column Country of asylum name we replace values (“ United Kingdom of Great Britain Northern Ireland” to “United Kingdom”) and (“Hong Kong special administration” to “China”), in the table: </a:t>
            </a:r>
            <a:r>
              <a:rPr lang="en-GB" dirty="0" err="1"/>
              <a:t>NONasylum</a:t>
            </a:r>
            <a:r>
              <a:rPr lang="en-GB" dirty="0"/>
              <a:t> applications by asylum seekers residing in Egypt at column Country of origin name we replace null values to “Unknown” and column Application type we replace null values to “Voluntary”</a:t>
            </a:r>
            <a:endParaRPr dirty="0"/>
          </a:p>
        </p:txBody>
      </p:sp>
      <p:sp>
        <p:nvSpPr>
          <p:cNvPr id="1241" name="Google Shape;1241;p40"/>
          <p:cNvSpPr txBox="1">
            <a:spLocks noGrp="1"/>
          </p:cNvSpPr>
          <p:nvPr>
            <p:ph type="subTitle" idx="4294967295"/>
          </p:nvPr>
        </p:nvSpPr>
        <p:spPr>
          <a:xfrm>
            <a:off x="3143172" y="481054"/>
            <a:ext cx="5723237" cy="52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After importing the datasets go to Home and choose Transform data</a:t>
            </a:r>
            <a:endParaRPr dirty="0"/>
          </a:p>
        </p:txBody>
      </p:sp>
      <p:sp>
        <p:nvSpPr>
          <p:cNvPr id="1243" name="Google Shape;1243;p40"/>
          <p:cNvSpPr/>
          <p:nvPr/>
        </p:nvSpPr>
        <p:spPr>
          <a:xfrm>
            <a:off x="1710317" y="618754"/>
            <a:ext cx="252300" cy="25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534321" y="3855802"/>
            <a:ext cx="252300" cy="25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7" name="Google Shape;1247;p40">
            <a:hlinkClick r:id="rId3"/>
          </p:cNvPr>
          <p:cNvPicPr preferRelativeResize="0"/>
          <p:nvPr/>
        </p:nvPicPr>
        <p:blipFill>
          <a:blip r:embed="rId4"/>
          <a:srcRect/>
          <a:stretch/>
        </p:blipFill>
        <p:spPr>
          <a:xfrm>
            <a:off x="2069195" y="45736"/>
            <a:ext cx="5007881" cy="416561"/>
          </a:xfrm>
          <a:prstGeom prst="rect">
            <a:avLst/>
          </a:prstGeom>
          <a:noFill/>
          <a:ln>
            <a:noFill/>
          </a:ln>
        </p:spPr>
      </p:pic>
      <p:pic>
        <p:nvPicPr>
          <p:cNvPr id="3" name="Picture 2">
            <a:extLst>
              <a:ext uri="{FF2B5EF4-FFF2-40B4-BE49-F238E27FC236}">
                <a16:creationId xmlns:a16="http://schemas.microsoft.com/office/drawing/2014/main" id="{656A60D6-0241-4E49-9BA7-58C0D767F655}"/>
              </a:ext>
            </a:extLst>
          </p:cNvPr>
          <p:cNvPicPr>
            <a:picLocks noChangeAspect="1"/>
          </p:cNvPicPr>
          <p:nvPr/>
        </p:nvPicPr>
        <p:blipFill>
          <a:blip r:embed="rId5"/>
          <a:srcRect/>
          <a:stretch/>
        </p:blipFill>
        <p:spPr>
          <a:xfrm>
            <a:off x="534321" y="1020544"/>
            <a:ext cx="3654798" cy="1785474"/>
          </a:xfrm>
          <a:prstGeom prst="rect">
            <a:avLst/>
          </a:prstGeom>
        </p:spPr>
      </p:pic>
      <p:pic>
        <p:nvPicPr>
          <p:cNvPr id="11" name="Picture 10">
            <a:extLst>
              <a:ext uri="{FF2B5EF4-FFF2-40B4-BE49-F238E27FC236}">
                <a16:creationId xmlns:a16="http://schemas.microsoft.com/office/drawing/2014/main" id="{433664F6-8D47-4426-A7B0-EC4B0B77F0DF}"/>
              </a:ext>
            </a:extLst>
          </p:cNvPr>
          <p:cNvPicPr>
            <a:picLocks noChangeAspect="1"/>
          </p:cNvPicPr>
          <p:nvPr/>
        </p:nvPicPr>
        <p:blipFill>
          <a:blip r:embed="rId6"/>
          <a:srcRect/>
          <a:stretch/>
        </p:blipFill>
        <p:spPr>
          <a:xfrm>
            <a:off x="4892394" y="1008754"/>
            <a:ext cx="3657917" cy="1797264"/>
          </a:xfrm>
          <a:prstGeom prst="rect">
            <a:avLst/>
          </a:prstGeom>
        </p:spPr>
      </p:pic>
      <p:sp>
        <p:nvSpPr>
          <p:cNvPr id="2" name="TextBox 1">
            <a:extLst>
              <a:ext uri="{FF2B5EF4-FFF2-40B4-BE49-F238E27FC236}">
                <a16:creationId xmlns:a16="http://schemas.microsoft.com/office/drawing/2014/main" id="{BBF1F7C7-5CAD-4E6E-B33E-8F9A7BE01930}"/>
              </a:ext>
            </a:extLst>
          </p:cNvPr>
          <p:cNvSpPr txBox="1"/>
          <p:nvPr/>
        </p:nvSpPr>
        <p:spPr>
          <a:xfrm>
            <a:off x="786621" y="2806018"/>
            <a:ext cx="3041996" cy="307777"/>
          </a:xfrm>
          <a:prstGeom prst="rect">
            <a:avLst/>
          </a:prstGeom>
          <a:noFill/>
        </p:spPr>
        <p:txBody>
          <a:bodyPr wrap="square" rtlCol="0">
            <a:spAutoFit/>
          </a:bodyPr>
          <a:lstStyle/>
          <a:p>
            <a:r>
              <a:rPr lang="en-GB" dirty="0">
                <a:solidFill>
                  <a:schemeClr val="bg1">
                    <a:lumMod val="75000"/>
                  </a:schemeClr>
                </a:solidFill>
                <a:latin typeface="DM Sans"/>
                <a:sym typeface="DM Sans"/>
              </a:rPr>
              <a:t>EGY</a:t>
            </a:r>
            <a:r>
              <a:rPr lang="en-GB" dirty="0">
                <a:solidFill>
                  <a:schemeClr val="bg1">
                    <a:lumMod val="75000"/>
                  </a:schemeClr>
                </a:solidFill>
              </a:rPr>
              <a:t> </a:t>
            </a:r>
            <a:r>
              <a:rPr lang="en-GB" dirty="0">
                <a:solidFill>
                  <a:schemeClr val="bg1">
                    <a:lumMod val="75000"/>
                  </a:schemeClr>
                </a:solidFill>
                <a:latin typeface="DM Sans"/>
              </a:rPr>
              <a:t>end-year</a:t>
            </a:r>
            <a:r>
              <a:rPr lang="en-GB" dirty="0">
                <a:solidFill>
                  <a:schemeClr val="bg1">
                    <a:lumMod val="75000"/>
                  </a:schemeClr>
                </a:solidFill>
              </a:rPr>
              <a:t> </a:t>
            </a:r>
            <a:r>
              <a:rPr lang="en-GB" dirty="0">
                <a:solidFill>
                  <a:schemeClr val="bg1">
                    <a:lumMod val="75000"/>
                  </a:schemeClr>
                </a:solidFill>
                <a:latin typeface="DM Sans"/>
              </a:rPr>
              <a:t>stock</a:t>
            </a:r>
            <a:r>
              <a:rPr lang="en-GB" dirty="0">
                <a:solidFill>
                  <a:schemeClr val="bg1">
                    <a:lumMod val="75000"/>
                  </a:schemeClr>
                </a:solidFill>
              </a:rPr>
              <a:t> </a:t>
            </a:r>
            <a:r>
              <a:rPr lang="en-GB" dirty="0">
                <a:solidFill>
                  <a:schemeClr val="bg1">
                    <a:lumMod val="75000"/>
                  </a:schemeClr>
                </a:solidFill>
                <a:latin typeface="DM Sans"/>
              </a:rPr>
              <a:t>population</a:t>
            </a:r>
          </a:p>
        </p:txBody>
      </p:sp>
      <p:sp>
        <p:nvSpPr>
          <p:cNvPr id="13" name="TextBox 12">
            <a:extLst>
              <a:ext uri="{FF2B5EF4-FFF2-40B4-BE49-F238E27FC236}">
                <a16:creationId xmlns:a16="http://schemas.microsoft.com/office/drawing/2014/main" id="{729C5116-4FCA-40DF-8828-EBF946D335CB}"/>
              </a:ext>
            </a:extLst>
          </p:cNvPr>
          <p:cNvSpPr txBox="1"/>
          <p:nvPr/>
        </p:nvSpPr>
        <p:spPr>
          <a:xfrm>
            <a:off x="4768798" y="2749796"/>
            <a:ext cx="4097612" cy="523220"/>
          </a:xfrm>
          <a:prstGeom prst="rect">
            <a:avLst/>
          </a:prstGeom>
          <a:noFill/>
        </p:spPr>
        <p:txBody>
          <a:bodyPr wrap="square" rtlCol="0">
            <a:spAutoFit/>
          </a:bodyPr>
          <a:lstStyle/>
          <a:p>
            <a:r>
              <a:rPr lang="en-GB" dirty="0" err="1">
                <a:solidFill>
                  <a:schemeClr val="bg1">
                    <a:lumMod val="75000"/>
                  </a:schemeClr>
                </a:solidFill>
                <a:latin typeface="DM Sans"/>
              </a:rPr>
              <a:t>NONasylum</a:t>
            </a:r>
            <a:r>
              <a:rPr lang="en-GB" dirty="0">
                <a:solidFill>
                  <a:schemeClr val="bg1">
                    <a:lumMod val="75000"/>
                  </a:schemeClr>
                </a:solidFill>
                <a:latin typeface="DM Sans"/>
              </a:rPr>
              <a:t> applications by asylum seekers residing in Egypt</a:t>
            </a:r>
          </a:p>
        </p:txBody>
      </p:sp>
    </p:spTree>
    <p:extLst>
      <p:ext uri="{BB962C8B-B14F-4D97-AF65-F5344CB8AC3E}">
        <p14:creationId xmlns:p14="http://schemas.microsoft.com/office/powerpoint/2010/main" val="1797086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4" name="Google Shape;1234;p40"/>
          <p:cNvSpPr txBox="1"/>
          <p:nvPr/>
        </p:nvSpPr>
        <p:spPr>
          <a:xfrm>
            <a:off x="1126279" y="4272005"/>
            <a:ext cx="7180200" cy="30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000" b="1" u="sng" dirty="0">
              <a:solidFill>
                <a:schemeClr val="dk1"/>
              </a:solidFill>
              <a:latin typeface="DM Sans"/>
              <a:ea typeface="DM Sans"/>
              <a:cs typeface="DM Sans"/>
              <a:sym typeface="DM Sans"/>
            </a:endParaRPr>
          </a:p>
        </p:txBody>
      </p:sp>
      <p:sp>
        <p:nvSpPr>
          <p:cNvPr id="1240" name="Google Shape;1240;p40"/>
          <p:cNvSpPr txBox="1">
            <a:spLocks noGrp="1"/>
          </p:cNvSpPr>
          <p:nvPr>
            <p:ph type="subTitle" idx="4294967295"/>
          </p:nvPr>
        </p:nvSpPr>
        <p:spPr>
          <a:xfrm>
            <a:off x="1100785" y="2571749"/>
            <a:ext cx="7556205" cy="2433387"/>
          </a:xfrm>
          <a:prstGeom prst="rect">
            <a:avLst/>
          </a:prstGeom>
        </p:spPr>
        <p:txBody>
          <a:bodyPr spcFirstLastPara="1" wrap="square" lIns="91425" tIns="91425" rIns="91425" bIns="91425" anchor="t" anchorCtr="0">
            <a:noAutofit/>
          </a:bodyPr>
          <a:lstStyle/>
          <a:p>
            <a:pPr marL="0" indent="0">
              <a:buNone/>
            </a:pPr>
            <a:r>
              <a:rPr lang="en" dirty="0"/>
              <a:t>Continue cleaning the dataset in the table: </a:t>
            </a:r>
            <a:r>
              <a:rPr lang="en-GB" dirty="0" err="1"/>
              <a:t>NONasylum</a:t>
            </a:r>
            <a:r>
              <a:rPr lang="en-GB" dirty="0"/>
              <a:t> decisions taken on asylum claims of asylum seekers residing in Egypt at column Country of origin name we replace null values to “Unknown” and column Decision type code we replace these values (“FI, FA, AR, RA” to “Finalization, Field Adjudication, Asylum Request, Refugee Assessment”) respectively, in the table: </a:t>
            </a:r>
            <a:r>
              <a:rPr lang="en-GB" dirty="0" err="1"/>
              <a:t>NONdemographics</a:t>
            </a:r>
            <a:r>
              <a:rPr lang="en-GB" dirty="0"/>
              <a:t> and locations of forcibly displaced and stateless persons residing at column Country of origin name we replace null values to “Unknown” and column Population type we replace these values (“ASY, REF, RET, STA” to “Asylum Seekers, Refugees, Returnees, Stateless Individuals”) respectively </a:t>
            </a:r>
            <a:endParaRPr dirty="0"/>
          </a:p>
        </p:txBody>
      </p:sp>
      <p:pic>
        <p:nvPicPr>
          <p:cNvPr id="3" name="Picture 2">
            <a:extLst>
              <a:ext uri="{FF2B5EF4-FFF2-40B4-BE49-F238E27FC236}">
                <a16:creationId xmlns:a16="http://schemas.microsoft.com/office/drawing/2014/main" id="{656A60D6-0241-4E49-9BA7-58C0D767F655}"/>
              </a:ext>
            </a:extLst>
          </p:cNvPr>
          <p:cNvPicPr>
            <a:picLocks noChangeAspect="1"/>
          </p:cNvPicPr>
          <p:nvPr/>
        </p:nvPicPr>
        <p:blipFill>
          <a:blip r:embed="rId3"/>
          <a:srcRect/>
          <a:stretch/>
        </p:blipFill>
        <p:spPr>
          <a:xfrm>
            <a:off x="1126279" y="207817"/>
            <a:ext cx="3544541" cy="1785474"/>
          </a:xfrm>
          <a:prstGeom prst="rect">
            <a:avLst/>
          </a:prstGeom>
        </p:spPr>
      </p:pic>
      <p:pic>
        <p:nvPicPr>
          <p:cNvPr id="11" name="Picture 10">
            <a:extLst>
              <a:ext uri="{FF2B5EF4-FFF2-40B4-BE49-F238E27FC236}">
                <a16:creationId xmlns:a16="http://schemas.microsoft.com/office/drawing/2014/main" id="{433664F6-8D47-4426-A7B0-EC4B0B77F0DF}"/>
              </a:ext>
            </a:extLst>
          </p:cNvPr>
          <p:cNvPicPr>
            <a:picLocks noChangeAspect="1"/>
          </p:cNvPicPr>
          <p:nvPr/>
        </p:nvPicPr>
        <p:blipFill>
          <a:blip r:embed="rId4"/>
          <a:srcRect/>
          <a:stretch/>
        </p:blipFill>
        <p:spPr>
          <a:xfrm>
            <a:off x="4999074" y="207817"/>
            <a:ext cx="3657917" cy="1785474"/>
          </a:xfrm>
          <a:prstGeom prst="rect">
            <a:avLst/>
          </a:prstGeom>
        </p:spPr>
      </p:pic>
      <p:sp>
        <p:nvSpPr>
          <p:cNvPr id="13" name="TextBox 12">
            <a:extLst>
              <a:ext uri="{FF2B5EF4-FFF2-40B4-BE49-F238E27FC236}">
                <a16:creationId xmlns:a16="http://schemas.microsoft.com/office/drawing/2014/main" id="{9F49C642-C6BD-49A3-A75C-E01553396038}"/>
              </a:ext>
            </a:extLst>
          </p:cNvPr>
          <p:cNvSpPr txBox="1"/>
          <p:nvPr/>
        </p:nvSpPr>
        <p:spPr>
          <a:xfrm>
            <a:off x="1100786" y="1993291"/>
            <a:ext cx="3734161" cy="523220"/>
          </a:xfrm>
          <a:prstGeom prst="rect">
            <a:avLst/>
          </a:prstGeom>
          <a:noFill/>
        </p:spPr>
        <p:txBody>
          <a:bodyPr wrap="square">
            <a:spAutoFit/>
          </a:bodyPr>
          <a:lstStyle/>
          <a:p>
            <a:r>
              <a:rPr lang="en-GB" dirty="0" err="1">
                <a:solidFill>
                  <a:schemeClr val="bg1">
                    <a:lumMod val="75000"/>
                  </a:schemeClr>
                </a:solidFill>
                <a:latin typeface="DM Sans"/>
                <a:sym typeface="DM Sans"/>
              </a:rPr>
              <a:t>NONasylum</a:t>
            </a:r>
            <a:r>
              <a:rPr lang="en-GB" dirty="0">
                <a:solidFill>
                  <a:schemeClr val="bg1">
                    <a:lumMod val="75000"/>
                  </a:schemeClr>
                </a:solidFill>
                <a:latin typeface="DM Sans"/>
                <a:sym typeface="DM Sans"/>
              </a:rPr>
              <a:t> decisions taken on asylum claims of asylum seekers residing in Egypt</a:t>
            </a:r>
            <a:endParaRPr lang="en-GB" dirty="0">
              <a:solidFill>
                <a:schemeClr val="bg1">
                  <a:lumMod val="75000"/>
                </a:schemeClr>
              </a:solidFill>
              <a:latin typeface="DM Sans"/>
            </a:endParaRPr>
          </a:p>
        </p:txBody>
      </p:sp>
      <p:sp>
        <p:nvSpPr>
          <p:cNvPr id="14" name="TextBox 13">
            <a:extLst>
              <a:ext uri="{FF2B5EF4-FFF2-40B4-BE49-F238E27FC236}">
                <a16:creationId xmlns:a16="http://schemas.microsoft.com/office/drawing/2014/main" id="{11E5CD3F-D6AB-42A4-9D5E-08B03A99E146}"/>
              </a:ext>
            </a:extLst>
          </p:cNvPr>
          <p:cNvSpPr txBox="1"/>
          <p:nvPr/>
        </p:nvSpPr>
        <p:spPr>
          <a:xfrm>
            <a:off x="4999074" y="1998464"/>
            <a:ext cx="4144926" cy="523220"/>
          </a:xfrm>
          <a:prstGeom prst="rect">
            <a:avLst/>
          </a:prstGeom>
          <a:noFill/>
        </p:spPr>
        <p:txBody>
          <a:bodyPr wrap="square">
            <a:spAutoFit/>
          </a:bodyPr>
          <a:lstStyle/>
          <a:p>
            <a:r>
              <a:rPr lang="en-GB" dirty="0" err="1">
                <a:solidFill>
                  <a:schemeClr val="bg1">
                    <a:lumMod val="75000"/>
                  </a:schemeClr>
                </a:solidFill>
                <a:latin typeface="DM Sans"/>
                <a:sym typeface="DM Sans"/>
              </a:rPr>
              <a:t>NONdemographics</a:t>
            </a:r>
            <a:r>
              <a:rPr lang="en-GB" dirty="0">
                <a:solidFill>
                  <a:schemeClr val="bg1">
                    <a:lumMod val="75000"/>
                  </a:schemeClr>
                </a:solidFill>
                <a:latin typeface="DM Sans"/>
                <a:sym typeface="DM Sans"/>
              </a:rPr>
              <a:t> and locations of forcibly displaced and stateless persons residing</a:t>
            </a:r>
            <a:endParaRPr lang="en-GB" dirty="0">
              <a:solidFill>
                <a:schemeClr val="bg1">
                  <a:lumMod val="75000"/>
                </a:schemeClr>
              </a:solidFill>
              <a:latin typeface="DM Sans"/>
            </a:endParaRPr>
          </a:p>
        </p:txBody>
      </p:sp>
    </p:spTree>
    <p:extLst>
      <p:ext uri="{BB962C8B-B14F-4D97-AF65-F5344CB8AC3E}">
        <p14:creationId xmlns:p14="http://schemas.microsoft.com/office/powerpoint/2010/main" val="41071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5" name="Google Shape;1235;p40"/>
          <p:cNvSpPr txBox="1">
            <a:spLocks noGrp="1"/>
          </p:cNvSpPr>
          <p:nvPr>
            <p:ph type="title" idx="4294967295"/>
          </p:nvPr>
        </p:nvSpPr>
        <p:spPr>
          <a:xfrm>
            <a:off x="1299478" y="489835"/>
            <a:ext cx="1073978" cy="5277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dirty="0"/>
              <a:t>Step 7</a:t>
            </a:r>
            <a:endParaRPr sz="2000" dirty="0"/>
          </a:p>
        </p:txBody>
      </p:sp>
      <p:sp>
        <p:nvSpPr>
          <p:cNvPr id="1237" name="Google Shape;1237;p40"/>
          <p:cNvSpPr txBox="1">
            <a:spLocks noGrp="1"/>
          </p:cNvSpPr>
          <p:nvPr>
            <p:ph type="title" idx="4294967295"/>
          </p:nvPr>
        </p:nvSpPr>
        <p:spPr>
          <a:xfrm>
            <a:off x="5662696" y="1051838"/>
            <a:ext cx="1073978" cy="485218"/>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000" dirty="0">
                <a:solidFill>
                  <a:schemeClr val="bg1"/>
                </a:solidFill>
              </a:rPr>
              <a:t>Step 8</a:t>
            </a:r>
            <a:endParaRPr sz="2000" dirty="0">
              <a:solidFill>
                <a:schemeClr val="bg1"/>
              </a:solidFill>
            </a:endParaRPr>
          </a:p>
        </p:txBody>
      </p:sp>
      <p:sp>
        <p:nvSpPr>
          <p:cNvPr id="1240" name="Google Shape;1240;p40"/>
          <p:cNvSpPr txBox="1">
            <a:spLocks noGrp="1"/>
          </p:cNvSpPr>
          <p:nvPr>
            <p:ph type="subTitle" idx="4294967295"/>
          </p:nvPr>
        </p:nvSpPr>
        <p:spPr>
          <a:xfrm>
            <a:off x="5662696" y="1420597"/>
            <a:ext cx="3280649" cy="15925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After applying the changes on the left side go to Model view and see if there are any relationships. </a:t>
            </a:r>
            <a:r>
              <a:rPr lang="en-GB" dirty="0"/>
              <a:t>These relationships are crucial for making data models work efficiently, particularly with multiple tables. </a:t>
            </a:r>
            <a:endParaRPr dirty="0"/>
          </a:p>
        </p:txBody>
      </p:sp>
      <p:sp>
        <p:nvSpPr>
          <p:cNvPr id="1241" name="Google Shape;1241;p40"/>
          <p:cNvSpPr txBox="1">
            <a:spLocks noGrp="1"/>
          </p:cNvSpPr>
          <p:nvPr>
            <p:ph type="subTitle" idx="4294967295"/>
          </p:nvPr>
        </p:nvSpPr>
        <p:spPr>
          <a:xfrm>
            <a:off x="2199746" y="459459"/>
            <a:ext cx="6106733" cy="527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t>After cleaning the dataset and checking that it’s ready to visualize an accurate dashboard from Power Query go Home, click Close&amp;Apply</a:t>
            </a:r>
            <a:endParaRPr dirty="0"/>
          </a:p>
        </p:txBody>
      </p:sp>
      <p:sp>
        <p:nvSpPr>
          <p:cNvPr id="1243" name="Google Shape;1243;p40"/>
          <p:cNvSpPr/>
          <p:nvPr/>
        </p:nvSpPr>
        <p:spPr>
          <a:xfrm>
            <a:off x="1000129" y="563995"/>
            <a:ext cx="252300" cy="252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5293706" y="1168297"/>
            <a:ext cx="252300" cy="252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7" name="Google Shape;1247;p40">
            <a:hlinkClick r:id="rId3"/>
          </p:cNvPr>
          <p:cNvPicPr preferRelativeResize="0"/>
          <p:nvPr/>
        </p:nvPicPr>
        <p:blipFill>
          <a:blip r:embed="rId4"/>
          <a:srcRect/>
          <a:stretch/>
        </p:blipFill>
        <p:spPr>
          <a:xfrm>
            <a:off x="1653755" y="-6235"/>
            <a:ext cx="4746779" cy="416561"/>
          </a:xfrm>
          <a:prstGeom prst="rect">
            <a:avLst/>
          </a:prstGeom>
          <a:noFill/>
          <a:ln>
            <a:noFill/>
          </a:ln>
        </p:spPr>
      </p:pic>
      <p:pic>
        <p:nvPicPr>
          <p:cNvPr id="3" name="Picture 2">
            <a:extLst>
              <a:ext uri="{FF2B5EF4-FFF2-40B4-BE49-F238E27FC236}">
                <a16:creationId xmlns:a16="http://schemas.microsoft.com/office/drawing/2014/main" id="{656A60D6-0241-4E49-9BA7-58C0D767F655}"/>
              </a:ext>
            </a:extLst>
          </p:cNvPr>
          <p:cNvPicPr>
            <a:picLocks noChangeAspect="1"/>
          </p:cNvPicPr>
          <p:nvPr/>
        </p:nvPicPr>
        <p:blipFill>
          <a:blip r:embed="rId5"/>
          <a:srcRect/>
          <a:stretch/>
        </p:blipFill>
        <p:spPr>
          <a:xfrm>
            <a:off x="317345" y="1168297"/>
            <a:ext cx="4859671" cy="1687305"/>
          </a:xfrm>
          <a:prstGeom prst="rect">
            <a:avLst/>
          </a:prstGeom>
        </p:spPr>
      </p:pic>
      <p:sp>
        <p:nvSpPr>
          <p:cNvPr id="4" name="TextBox 3">
            <a:extLst>
              <a:ext uri="{FF2B5EF4-FFF2-40B4-BE49-F238E27FC236}">
                <a16:creationId xmlns:a16="http://schemas.microsoft.com/office/drawing/2014/main" id="{C0B1AF1F-75DA-4C29-9E5C-037024794043}"/>
              </a:ext>
            </a:extLst>
          </p:cNvPr>
          <p:cNvSpPr txBox="1"/>
          <p:nvPr/>
        </p:nvSpPr>
        <p:spPr>
          <a:xfrm>
            <a:off x="317345" y="2896731"/>
            <a:ext cx="6083189" cy="2246769"/>
          </a:xfrm>
          <a:prstGeom prst="rect">
            <a:avLst/>
          </a:prstGeom>
          <a:noFill/>
        </p:spPr>
        <p:txBody>
          <a:bodyPr wrap="square" rtlCol="0">
            <a:spAutoFit/>
          </a:bodyPr>
          <a:lstStyle/>
          <a:p>
            <a:r>
              <a:rPr lang="en-GB" dirty="0">
                <a:solidFill>
                  <a:schemeClr val="dk1"/>
                </a:solidFill>
                <a:latin typeface="DM Sans"/>
                <a:sym typeface="DM Sans"/>
              </a:rPr>
              <a:t>Unfortunately, we don’t have any relationships. Without relationships in Power BI, data from different tables cannot be connected, limiting the ability to perform cross-table analysis or filtering. You would need manual workarounds, which complicates the model and increases the risk of errors. Key functions like DAX won't work as intended, leading to incorrect calculations. Additionally, reports will lack interactivity, suffer from performance issues, and may have data inconsistencies, making relationships essential for accurate, efficient, and dynamic reporting</a:t>
            </a:r>
            <a:r>
              <a:rPr lang="en-GB" dirty="0"/>
              <a:t>. </a:t>
            </a:r>
            <a:r>
              <a:rPr lang="en-GB" dirty="0">
                <a:solidFill>
                  <a:schemeClr val="dk1"/>
                </a:solidFill>
                <a:latin typeface="DM Sans"/>
              </a:rPr>
              <a:t>We searched for a solution to make relationships till we found something called Bridge Table</a:t>
            </a:r>
          </a:p>
        </p:txBody>
      </p:sp>
    </p:spTree>
    <p:extLst>
      <p:ext uri="{BB962C8B-B14F-4D97-AF65-F5344CB8AC3E}">
        <p14:creationId xmlns:p14="http://schemas.microsoft.com/office/powerpoint/2010/main" val="2861838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40" name="Google Shape;1240;p40"/>
          <p:cNvSpPr txBox="1">
            <a:spLocks noGrp="1"/>
          </p:cNvSpPr>
          <p:nvPr>
            <p:ph type="subTitle" idx="4294967295"/>
          </p:nvPr>
        </p:nvSpPr>
        <p:spPr>
          <a:xfrm>
            <a:off x="-1" y="3209950"/>
            <a:ext cx="8924517" cy="1933550"/>
          </a:xfrm>
          <a:prstGeom prst="rect">
            <a:avLst/>
          </a:prstGeom>
        </p:spPr>
        <p:txBody>
          <a:bodyPr spcFirstLastPara="1" wrap="square" lIns="91425" tIns="91425" rIns="91425" bIns="91425" anchor="t" anchorCtr="0">
            <a:normAutofit fontScale="85000" lnSpcReduction="10000"/>
          </a:bodyPr>
          <a:lstStyle/>
          <a:p>
            <a:pPr marL="0" lvl="0" indent="0" algn="l" rtl="0">
              <a:spcBef>
                <a:spcPts val="0"/>
              </a:spcBef>
              <a:spcAft>
                <a:spcPts val="0"/>
              </a:spcAft>
              <a:buNone/>
            </a:pPr>
            <a:r>
              <a:rPr lang="en-US" dirty="0"/>
              <a:t>We go to Table View and from Table tools we choose New Table it will allow us to write the DAX formulas. </a:t>
            </a:r>
            <a:r>
              <a:rPr lang="en-GB" dirty="0"/>
              <a:t>This DAX code creates a calculated table called Years for Refugees that contains a distinct list of years from five different tables by using a combination of functions:</a:t>
            </a:r>
          </a:p>
          <a:p>
            <a:pPr marL="0" lvl="0" indent="0" algn="l" rtl="0">
              <a:spcBef>
                <a:spcPts val="0"/>
              </a:spcBef>
              <a:spcAft>
                <a:spcPts val="0"/>
              </a:spcAft>
              <a:buNone/>
            </a:pPr>
            <a:r>
              <a:rPr lang="en-GB" dirty="0"/>
              <a:t>1. UNION: Combines the results from multiple tables into one single table.</a:t>
            </a:r>
          </a:p>
          <a:p>
            <a:pPr marL="0" lvl="0" indent="0" algn="l" rtl="0">
              <a:spcBef>
                <a:spcPts val="0"/>
              </a:spcBef>
              <a:spcAft>
                <a:spcPts val="0"/>
              </a:spcAft>
              <a:buNone/>
            </a:pPr>
            <a:r>
              <a:rPr lang="en-GB" dirty="0"/>
              <a:t>2. SELECT COLUMNS: Extract the year column from each table and rename it to "Field1" for consistency across all tables.</a:t>
            </a:r>
          </a:p>
          <a:p>
            <a:pPr marL="0" lvl="0" indent="0" algn="l" rtl="0">
              <a:spcBef>
                <a:spcPts val="0"/>
              </a:spcBef>
              <a:spcAft>
                <a:spcPts val="0"/>
              </a:spcAft>
              <a:buNone/>
            </a:pPr>
            <a:r>
              <a:rPr lang="en-GB" dirty="0"/>
              <a:t>3. DISTINCT: Ensures that unique years are included in the final result, removing any duplicates across the different tables.</a:t>
            </a:r>
          </a:p>
          <a:p>
            <a:pPr marL="0" lvl="0" indent="0" algn="l" rtl="0">
              <a:spcBef>
                <a:spcPts val="0"/>
              </a:spcBef>
              <a:spcAft>
                <a:spcPts val="0"/>
              </a:spcAft>
              <a:buNone/>
            </a:pPr>
            <a:r>
              <a:rPr lang="en-GB" dirty="0"/>
              <a:t>- It pulls the year column from five separate tables as mentioned in the image Then, it unifies the data into a single column using UNION and ensures only distinct values remain using DISTINCT.</a:t>
            </a:r>
          </a:p>
          <a:p>
            <a:pPr marL="0" lvl="0" indent="0" algn="l" rtl="0">
              <a:spcBef>
                <a:spcPts val="0"/>
              </a:spcBef>
              <a:spcAft>
                <a:spcPts val="0"/>
              </a:spcAft>
              <a:buNone/>
            </a:pPr>
            <a:r>
              <a:rPr lang="en-GB" dirty="0"/>
              <a:t>The final result is a unique list of all years across these five datasets related to refugees, stored in a newly calculated table.</a:t>
            </a:r>
            <a:endParaRPr dirty="0"/>
          </a:p>
        </p:txBody>
      </p:sp>
      <p:sp>
        <p:nvSpPr>
          <p:cNvPr id="11" name="Google Shape;1235;p40">
            <a:extLst>
              <a:ext uri="{FF2B5EF4-FFF2-40B4-BE49-F238E27FC236}">
                <a16:creationId xmlns:a16="http://schemas.microsoft.com/office/drawing/2014/main" id="{E01F1252-F664-440A-841B-3469D5A7FAD3}"/>
              </a:ext>
            </a:extLst>
          </p:cNvPr>
          <p:cNvSpPr txBox="1">
            <a:spLocks noGrp="1"/>
          </p:cNvSpPr>
          <p:nvPr>
            <p:ph type="subTitle" idx="4294967295"/>
          </p:nvPr>
        </p:nvSpPr>
        <p:spPr>
          <a:xfrm>
            <a:off x="1240404" y="107682"/>
            <a:ext cx="7311887" cy="528637"/>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dirty="0">
                <a:cs typeface="Arial"/>
                <a:sym typeface="Arial"/>
              </a:rPr>
              <a:t>A bridge table in Power BI is an intermediary table used to resolve many-to-many relationships between two tables, allowing for accurate data connections and analysis.</a:t>
            </a:r>
            <a:endParaRPr dirty="0">
              <a:cs typeface="Arial"/>
              <a:sym typeface="Arial"/>
            </a:endParaRPr>
          </a:p>
        </p:txBody>
      </p:sp>
      <p:pic>
        <p:nvPicPr>
          <p:cNvPr id="5" name="Picture 4">
            <a:extLst>
              <a:ext uri="{FF2B5EF4-FFF2-40B4-BE49-F238E27FC236}">
                <a16:creationId xmlns:a16="http://schemas.microsoft.com/office/drawing/2014/main" id="{1B1DF55B-F216-43CC-BF29-E47432D5FBB3}"/>
              </a:ext>
            </a:extLst>
          </p:cNvPr>
          <p:cNvPicPr>
            <a:picLocks noChangeAspect="1"/>
          </p:cNvPicPr>
          <p:nvPr/>
        </p:nvPicPr>
        <p:blipFill>
          <a:blip r:embed="rId3"/>
          <a:stretch>
            <a:fillRect/>
          </a:stretch>
        </p:blipFill>
        <p:spPr>
          <a:xfrm>
            <a:off x="36280" y="2404607"/>
            <a:ext cx="9144000" cy="805343"/>
          </a:xfrm>
          <a:prstGeom prst="rect">
            <a:avLst/>
          </a:prstGeom>
        </p:spPr>
      </p:pic>
      <p:pic>
        <p:nvPicPr>
          <p:cNvPr id="7" name="Picture 6">
            <a:extLst>
              <a:ext uri="{FF2B5EF4-FFF2-40B4-BE49-F238E27FC236}">
                <a16:creationId xmlns:a16="http://schemas.microsoft.com/office/drawing/2014/main" id="{393CB28C-91F9-4535-AAFE-A81D1B3499DA}"/>
              </a:ext>
            </a:extLst>
          </p:cNvPr>
          <p:cNvPicPr>
            <a:picLocks noChangeAspect="1"/>
          </p:cNvPicPr>
          <p:nvPr/>
        </p:nvPicPr>
        <p:blipFill>
          <a:blip r:embed="rId4"/>
          <a:stretch>
            <a:fillRect/>
          </a:stretch>
        </p:blipFill>
        <p:spPr>
          <a:xfrm>
            <a:off x="7347005" y="636318"/>
            <a:ext cx="1596184" cy="2573631"/>
          </a:xfrm>
          <a:prstGeom prst="rect">
            <a:avLst/>
          </a:prstGeom>
        </p:spPr>
      </p:pic>
      <p:pic>
        <p:nvPicPr>
          <p:cNvPr id="13" name="Picture 12">
            <a:extLst>
              <a:ext uri="{FF2B5EF4-FFF2-40B4-BE49-F238E27FC236}">
                <a16:creationId xmlns:a16="http://schemas.microsoft.com/office/drawing/2014/main" id="{D37F6643-7850-48AF-9706-F10F61729053}"/>
              </a:ext>
            </a:extLst>
          </p:cNvPr>
          <p:cNvPicPr>
            <a:picLocks noChangeAspect="1"/>
          </p:cNvPicPr>
          <p:nvPr/>
        </p:nvPicPr>
        <p:blipFill>
          <a:blip r:embed="rId5"/>
          <a:srcRect/>
          <a:stretch/>
        </p:blipFill>
        <p:spPr>
          <a:xfrm>
            <a:off x="36280" y="1523038"/>
            <a:ext cx="7139682" cy="804672"/>
          </a:xfrm>
          <a:prstGeom prst="rect">
            <a:avLst/>
          </a:prstGeom>
        </p:spPr>
      </p:pic>
      <p:pic>
        <p:nvPicPr>
          <p:cNvPr id="15" name="Picture 14">
            <a:extLst>
              <a:ext uri="{FF2B5EF4-FFF2-40B4-BE49-F238E27FC236}">
                <a16:creationId xmlns:a16="http://schemas.microsoft.com/office/drawing/2014/main" id="{9F2CFF9D-FC56-4720-A563-237ED28924AC}"/>
              </a:ext>
            </a:extLst>
          </p:cNvPr>
          <p:cNvPicPr>
            <a:picLocks noChangeAspect="1"/>
          </p:cNvPicPr>
          <p:nvPr/>
        </p:nvPicPr>
        <p:blipFill>
          <a:blip r:embed="rId6"/>
          <a:stretch>
            <a:fillRect/>
          </a:stretch>
        </p:blipFill>
        <p:spPr>
          <a:xfrm>
            <a:off x="1259077" y="576638"/>
            <a:ext cx="1380756" cy="864353"/>
          </a:xfrm>
          <a:prstGeom prst="rect">
            <a:avLst/>
          </a:prstGeom>
        </p:spPr>
      </p:pic>
    </p:spTree>
    <p:extLst>
      <p:ext uri="{BB962C8B-B14F-4D97-AF65-F5344CB8AC3E}">
        <p14:creationId xmlns:p14="http://schemas.microsoft.com/office/powerpoint/2010/main" val="46821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40" name="Google Shape;1240;p40"/>
          <p:cNvSpPr txBox="1">
            <a:spLocks noGrp="1"/>
          </p:cNvSpPr>
          <p:nvPr>
            <p:ph type="subTitle" idx="4294967295"/>
          </p:nvPr>
        </p:nvSpPr>
        <p:spPr>
          <a:xfrm>
            <a:off x="314969" y="1311965"/>
            <a:ext cx="7464559" cy="3697356"/>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dirty="0"/>
              <a:t>This DAX code defines a calculated table called Years for Egyptian, which contains a distinct list of years pulled from five different tables related to Egypt. It uses the UNION, SELECT COLUMNS, and DISTINCT functions to achieve this. Here's a detailed explanation:</a:t>
            </a:r>
          </a:p>
          <a:p>
            <a:pPr marL="0" lvl="0" indent="0" algn="l" rtl="0">
              <a:spcBef>
                <a:spcPts val="0"/>
              </a:spcBef>
              <a:spcAft>
                <a:spcPts val="0"/>
              </a:spcAft>
              <a:buNone/>
            </a:pPr>
            <a:r>
              <a:rPr lang="en-GB" dirty="0"/>
              <a:t>1. UNION: Combines the year data from five different tables into one.</a:t>
            </a:r>
          </a:p>
          <a:p>
            <a:pPr marL="0" lvl="0" indent="0" algn="l" rtl="0">
              <a:spcBef>
                <a:spcPts val="0"/>
              </a:spcBef>
              <a:spcAft>
                <a:spcPts val="0"/>
              </a:spcAft>
              <a:buNone/>
            </a:pPr>
            <a:r>
              <a:rPr lang="en-GB" dirty="0"/>
              <a:t>2. SELECT COLUMNS: Extract the year column from each table and rename it as "Year" for consistency across all the tables.</a:t>
            </a:r>
          </a:p>
          <a:p>
            <a:pPr marL="0" lvl="0" indent="0" algn="l" rtl="0">
              <a:spcBef>
                <a:spcPts val="0"/>
              </a:spcBef>
              <a:spcAft>
                <a:spcPts val="0"/>
              </a:spcAft>
              <a:buNone/>
            </a:pPr>
            <a:r>
              <a:rPr lang="en-GB" dirty="0"/>
              <a:t>3. DISTINCT: Ensures that unique years are retained after combining the data from all tables.</a:t>
            </a:r>
          </a:p>
          <a:p>
            <a:pPr marL="0" lvl="0" indent="0" algn="l" rtl="0">
              <a:spcBef>
                <a:spcPts val="0"/>
              </a:spcBef>
              <a:spcAft>
                <a:spcPts val="0"/>
              </a:spcAft>
              <a:buNone/>
            </a:pPr>
            <a:r>
              <a:rPr lang="en-GB" dirty="0"/>
              <a:t> Step-by-Step:</a:t>
            </a:r>
          </a:p>
          <a:p>
            <a:pPr marL="0" lvl="0" indent="0" algn="l" rtl="0">
              <a:spcBef>
                <a:spcPts val="0"/>
              </a:spcBef>
              <a:spcAft>
                <a:spcPts val="0"/>
              </a:spcAft>
              <a:buNone/>
            </a:pPr>
            <a:r>
              <a:rPr lang="en-GB" dirty="0"/>
              <a:t>- It retrieves the year column from five separate tables as mentioned in the image </a:t>
            </a:r>
          </a:p>
          <a:p>
            <a:pPr marL="0" lvl="0" indent="0" algn="l" rtl="0">
              <a:spcBef>
                <a:spcPts val="0"/>
              </a:spcBef>
              <a:spcAft>
                <a:spcPts val="0"/>
              </a:spcAft>
              <a:buNone/>
            </a:pPr>
            <a:r>
              <a:rPr lang="en-GB" dirty="0"/>
              <a:t>- These columns are then combined into one table using the UNION function.</a:t>
            </a:r>
          </a:p>
          <a:p>
            <a:pPr marL="0" lvl="0" indent="0" algn="l" rtl="0">
              <a:spcBef>
                <a:spcPts val="0"/>
              </a:spcBef>
              <a:spcAft>
                <a:spcPts val="0"/>
              </a:spcAft>
              <a:buNone/>
            </a:pPr>
            <a:r>
              <a:rPr lang="en-GB" dirty="0"/>
              <a:t>- Finally, DISTINCT ensures the result only includes unique year values across all the datasets.</a:t>
            </a:r>
          </a:p>
          <a:p>
            <a:pPr marL="0" lvl="0" indent="0" algn="l" rtl="0">
              <a:spcBef>
                <a:spcPts val="0"/>
              </a:spcBef>
              <a:spcAft>
                <a:spcPts val="0"/>
              </a:spcAft>
              <a:buNone/>
            </a:pPr>
            <a:r>
              <a:rPr lang="en-GB" dirty="0"/>
              <a:t>The outcome is a table that contains a unique list of all years from these five datasets concerning Egyptians.</a:t>
            </a:r>
            <a:endParaRPr dirty="0"/>
          </a:p>
        </p:txBody>
      </p:sp>
      <p:pic>
        <p:nvPicPr>
          <p:cNvPr id="5" name="Picture 4">
            <a:extLst>
              <a:ext uri="{FF2B5EF4-FFF2-40B4-BE49-F238E27FC236}">
                <a16:creationId xmlns:a16="http://schemas.microsoft.com/office/drawing/2014/main" id="{1B1DF55B-F216-43CC-BF29-E47432D5FBB3}"/>
              </a:ext>
            </a:extLst>
          </p:cNvPr>
          <p:cNvPicPr>
            <a:picLocks noChangeAspect="1"/>
          </p:cNvPicPr>
          <p:nvPr/>
        </p:nvPicPr>
        <p:blipFill>
          <a:blip r:embed="rId3"/>
          <a:srcRect/>
          <a:stretch/>
        </p:blipFill>
        <p:spPr>
          <a:xfrm>
            <a:off x="816899" y="400878"/>
            <a:ext cx="8012132" cy="805343"/>
          </a:xfrm>
          <a:prstGeom prst="rect">
            <a:avLst/>
          </a:prstGeom>
        </p:spPr>
      </p:pic>
      <p:pic>
        <p:nvPicPr>
          <p:cNvPr id="2" name="Picture 1">
            <a:extLst>
              <a:ext uri="{FF2B5EF4-FFF2-40B4-BE49-F238E27FC236}">
                <a16:creationId xmlns:a16="http://schemas.microsoft.com/office/drawing/2014/main" id="{925E50FE-BA98-4FB0-A8F9-88B78B405207}"/>
              </a:ext>
            </a:extLst>
          </p:cNvPr>
          <p:cNvPicPr>
            <a:picLocks noChangeAspect="1"/>
          </p:cNvPicPr>
          <p:nvPr/>
        </p:nvPicPr>
        <p:blipFill>
          <a:blip r:embed="rId4"/>
          <a:srcRect/>
          <a:stretch/>
        </p:blipFill>
        <p:spPr>
          <a:xfrm>
            <a:off x="7934722" y="149112"/>
            <a:ext cx="1050252" cy="3308902"/>
          </a:xfrm>
          <a:prstGeom prst="rect">
            <a:avLst/>
          </a:prstGeom>
        </p:spPr>
      </p:pic>
    </p:spTree>
    <p:extLst>
      <p:ext uri="{BB962C8B-B14F-4D97-AF65-F5344CB8AC3E}">
        <p14:creationId xmlns:p14="http://schemas.microsoft.com/office/powerpoint/2010/main" val="2141628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40" name="Google Shape;1240;p40"/>
          <p:cNvSpPr txBox="1">
            <a:spLocks noGrp="1"/>
          </p:cNvSpPr>
          <p:nvPr>
            <p:ph type="subTitle" idx="4294967295"/>
          </p:nvPr>
        </p:nvSpPr>
        <p:spPr>
          <a:xfrm>
            <a:off x="314969" y="1311965"/>
            <a:ext cx="7464559" cy="3697356"/>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dirty="0"/>
              <a:t>This DAX code creates a calculated table named Country of Refugees, which provides a distinct list of countries based on the country of origin name field from five different tables. It uses the UNION, SELECT COLUMNS, and DISTINCT functions to achieve this. Here’s how it works:</a:t>
            </a:r>
          </a:p>
          <a:p>
            <a:pPr marL="0" lvl="0" indent="0" algn="l" rtl="0">
              <a:spcBef>
                <a:spcPts val="0"/>
              </a:spcBef>
              <a:spcAft>
                <a:spcPts val="0"/>
              </a:spcAft>
              <a:buNone/>
            </a:pPr>
            <a:r>
              <a:rPr lang="en-GB" dirty="0"/>
              <a:t>1. UNION: Combines the country of origin name field from the five different tables into a single table.</a:t>
            </a:r>
          </a:p>
          <a:p>
            <a:pPr marL="0" lvl="0" indent="0" algn="l" rtl="0">
              <a:spcBef>
                <a:spcPts val="0"/>
              </a:spcBef>
              <a:spcAft>
                <a:spcPts val="0"/>
              </a:spcAft>
              <a:buNone/>
            </a:pPr>
            <a:r>
              <a:rPr lang="en-GB" dirty="0"/>
              <a:t>2. SELECT COLUMNS: Extract the country of origin name field from each table and rename it as "Country" to ensure consistency across all the tables.</a:t>
            </a:r>
          </a:p>
          <a:p>
            <a:pPr marL="0" lvl="0" indent="0" algn="l" rtl="0">
              <a:spcBef>
                <a:spcPts val="0"/>
              </a:spcBef>
              <a:spcAft>
                <a:spcPts val="0"/>
              </a:spcAft>
              <a:buNone/>
            </a:pPr>
            <a:r>
              <a:rPr lang="en-GB" dirty="0"/>
              <a:t>3. DISTINCT: Filters out duplicate country names to retain unique entries.</a:t>
            </a:r>
          </a:p>
          <a:p>
            <a:pPr marL="0" lvl="0" indent="0" algn="l" rtl="0">
              <a:spcBef>
                <a:spcPts val="0"/>
              </a:spcBef>
              <a:spcAft>
                <a:spcPts val="0"/>
              </a:spcAft>
              <a:buNone/>
            </a:pPr>
            <a:r>
              <a:rPr lang="en-GB" dirty="0"/>
              <a:t>Explanation of Steps:</a:t>
            </a:r>
          </a:p>
          <a:p>
            <a:pPr marL="0" lvl="0" indent="0" algn="l" rtl="0">
              <a:spcBef>
                <a:spcPts val="0"/>
              </a:spcBef>
              <a:spcAft>
                <a:spcPts val="0"/>
              </a:spcAft>
              <a:buNone/>
            </a:pPr>
            <a:r>
              <a:rPr lang="en-GB" dirty="0"/>
              <a:t>- The country of origin name field is extracted from five tables as mentioned in the image </a:t>
            </a:r>
          </a:p>
          <a:p>
            <a:pPr marL="0" lvl="0" indent="0" algn="l" rtl="0">
              <a:spcBef>
                <a:spcPts val="0"/>
              </a:spcBef>
              <a:spcAft>
                <a:spcPts val="0"/>
              </a:spcAft>
              <a:buNone/>
            </a:pPr>
            <a:r>
              <a:rPr lang="en-GB" dirty="0"/>
              <a:t>- The UNION function consolidates these columns into a single dataset.</a:t>
            </a:r>
          </a:p>
          <a:p>
            <a:pPr marL="0" lvl="0" indent="0" algn="l" rtl="0">
              <a:spcBef>
                <a:spcPts val="0"/>
              </a:spcBef>
              <a:spcAft>
                <a:spcPts val="0"/>
              </a:spcAft>
              <a:buNone/>
            </a:pPr>
            <a:r>
              <a:rPr lang="en-GB" dirty="0"/>
              <a:t>- The DISTINCT function removes any duplicate country names, ensuring the final table only contains unique country names.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result is a distinct list of countries related to refugees, gathered from multiple datasets.</a:t>
            </a:r>
            <a:endParaRPr dirty="0"/>
          </a:p>
        </p:txBody>
      </p:sp>
      <p:pic>
        <p:nvPicPr>
          <p:cNvPr id="5" name="Picture 4">
            <a:extLst>
              <a:ext uri="{FF2B5EF4-FFF2-40B4-BE49-F238E27FC236}">
                <a16:creationId xmlns:a16="http://schemas.microsoft.com/office/drawing/2014/main" id="{1B1DF55B-F216-43CC-BF29-E47432D5FBB3}"/>
              </a:ext>
            </a:extLst>
          </p:cNvPr>
          <p:cNvPicPr>
            <a:picLocks noChangeAspect="1"/>
          </p:cNvPicPr>
          <p:nvPr/>
        </p:nvPicPr>
        <p:blipFill>
          <a:blip r:embed="rId3"/>
          <a:srcRect/>
          <a:stretch/>
        </p:blipFill>
        <p:spPr>
          <a:xfrm>
            <a:off x="1028090" y="400878"/>
            <a:ext cx="7589749" cy="805343"/>
          </a:xfrm>
          <a:prstGeom prst="rect">
            <a:avLst/>
          </a:prstGeom>
        </p:spPr>
      </p:pic>
      <p:pic>
        <p:nvPicPr>
          <p:cNvPr id="2" name="Picture 1">
            <a:extLst>
              <a:ext uri="{FF2B5EF4-FFF2-40B4-BE49-F238E27FC236}">
                <a16:creationId xmlns:a16="http://schemas.microsoft.com/office/drawing/2014/main" id="{925E50FE-BA98-4FB0-A8F9-88B78B405207}"/>
              </a:ext>
            </a:extLst>
          </p:cNvPr>
          <p:cNvPicPr>
            <a:picLocks noChangeAspect="1"/>
          </p:cNvPicPr>
          <p:nvPr/>
        </p:nvPicPr>
        <p:blipFill>
          <a:blip r:embed="rId4"/>
          <a:srcRect/>
          <a:stretch/>
        </p:blipFill>
        <p:spPr>
          <a:xfrm>
            <a:off x="7934722" y="169416"/>
            <a:ext cx="1050252" cy="3268293"/>
          </a:xfrm>
          <a:prstGeom prst="rect">
            <a:avLst/>
          </a:prstGeom>
        </p:spPr>
      </p:pic>
    </p:spTree>
    <p:extLst>
      <p:ext uri="{BB962C8B-B14F-4D97-AF65-F5344CB8AC3E}">
        <p14:creationId xmlns:p14="http://schemas.microsoft.com/office/powerpoint/2010/main" val="685946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61" name="Google Shape;761;p29"/>
          <p:cNvSpPr txBox="1">
            <a:spLocks noGrp="1"/>
          </p:cNvSpPr>
          <p:nvPr>
            <p:ph type="subTitle" idx="9"/>
          </p:nvPr>
        </p:nvSpPr>
        <p:spPr>
          <a:xfrm>
            <a:off x="859274" y="1576797"/>
            <a:ext cx="3430227" cy="572700"/>
          </a:xfrm>
          <a:prstGeom prst="rect">
            <a:avLst/>
          </a:prstGeom>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US" sz="3200" dirty="0">
                <a:solidFill>
                  <a:srgbClr val="3C6E71"/>
                </a:solidFill>
              </a:rPr>
              <a:t>Lamiaa Wael</a:t>
            </a:r>
            <a:endParaRPr sz="3200" dirty="0">
              <a:solidFill>
                <a:srgbClr val="3C6E71"/>
              </a:solidFill>
            </a:endParaRPr>
          </a:p>
        </p:txBody>
      </p:sp>
      <p:sp>
        <p:nvSpPr>
          <p:cNvPr id="763" name="Google Shape;76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Meet our team</a:t>
            </a:r>
            <a:endParaRPr dirty="0"/>
          </a:p>
        </p:txBody>
      </p:sp>
      <p:sp>
        <p:nvSpPr>
          <p:cNvPr id="22" name="Google Shape;761;p29">
            <a:extLst>
              <a:ext uri="{FF2B5EF4-FFF2-40B4-BE49-F238E27FC236}">
                <a16:creationId xmlns:a16="http://schemas.microsoft.com/office/drawing/2014/main" id="{1F60D692-0B6B-F69A-D820-E6734F07D71D}"/>
              </a:ext>
            </a:extLst>
          </p:cNvPr>
          <p:cNvSpPr txBox="1">
            <a:spLocks/>
          </p:cNvSpPr>
          <p:nvPr/>
        </p:nvSpPr>
        <p:spPr>
          <a:xfrm>
            <a:off x="4572000" y="1576797"/>
            <a:ext cx="343022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aloo 2 ExtraBold"/>
              <a:buNone/>
              <a:defRPr sz="2100" b="0" i="0" u="none" strike="noStrike" cap="none">
                <a:solidFill>
                  <a:schemeClr val="dk1"/>
                </a:solidFill>
                <a:latin typeface="Baloo 2 ExtraBold"/>
                <a:ea typeface="Baloo 2 ExtraBold"/>
                <a:cs typeface="Baloo 2 ExtraBold"/>
                <a:sym typeface="Baloo 2 ExtraBold"/>
              </a:defRPr>
            </a:lvl1pPr>
            <a:lvl2pPr marL="914400" marR="0" lvl="1"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2pPr>
            <a:lvl3pPr marL="1371600" marR="0" lvl="2"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3pPr>
            <a:lvl4pPr marL="1828800" marR="0" lvl="3"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4pPr>
            <a:lvl5pPr marL="2286000" marR="0" lvl="4"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5pPr>
            <a:lvl6pPr marL="2743200" marR="0" lvl="5"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6pPr>
            <a:lvl7pPr marL="3200400" marR="0" lvl="6"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7pPr>
            <a:lvl8pPr marL="3657600" marR="0" lvl="7"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8pPr>
            <a:lvl9pPr marL="4114800" marR="0" lvl="8"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9pPr>
          </a:lstStyle>
          <a:p>
            <a:pPr marL="342900" indent="-342900">
              <a:buFont typeface="Arial" panose="020B0604020202020204" pitchFamily="34" charset="0"/>
              <a:buChar char="•"/>
            </a:pPr>
            <a:r>
              <a:rPr lang="en-US" sz="3200" dirty="0">
                <a:solidFill>
                  <a:srgbClr val="3C6E71"/>
                </a:solidFill>
              </a:rPr>
              <a:t>Mariam Ahmad </a:t>
            </a:r>
          </a:p>
        </p:txBody>
      </p:sp>
      <p:sp>
        <p:nvSpPr>
          <p:cNvPr id="23" name="Google Shape;761;p29">
            <a:extLst>
              <a:ext uri="{FF2B5EF4-FFF2-40B4-BE49-F238E27FC236}">
                <a16:creationId xmlns:a16="http://schemas.microsoft.com/office/drawing/2014/main" id="{060C7E4F-5481-796B-7FFB-04E386249CCB}"/>
              </a:ext>
            </a:extLst>
          </p:cNvPr>
          <p:cNvSpPr txBox="1">
            <a:spLocks/>
          </p:cNvSpPr>
          <p:nvPr/>
        </p:nvSpPr>
        <p:spPr>
          <a:xfrm>
            <a:off x="859273" y="2901734"/>
            <a:ext cx="3430227"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aloo 2 ExtraBold"/>
              <a:buNone/>
              <a:defRPr sz="2100" b="0" i="0" u="none" strike="noStrike" cap="none">
                <a:solidFill>
                  <a:schemeClr val="dk1"/>
                </a:solidFill>
                <a:latin typeface="Baloo 2 ExtraBold"/>
                <a:ea typeface="Baloo 2 ExtraBold"/>
                <a:cs typeface="Baloo 2 ExtraBold"/>
                <a:sym typeface="Baloo 2 ExtraBold"/>
              </a:defRPr>
            </a:lvl1pPr>
            <a:lvl2pPr marL="914400" marR="0" lvl="1"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2pPr>
            <a:lvl3pPr marL="1371600" marR="0" lvl="2"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3pPr>
            <a:lvl4pPr marL="1828800" marR="0" lvl="3"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4pPr>
            <a:lvl5pPr marL="2286000" marR="0" lvl="4"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5pPr>
            <a:lvl6pPr marL="2743200" marR="0" lvl="5"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6pPr>
            <a:lvl7pPr marL="3200400" marR="0" lvl="6"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7pPr>
            <a:lvl8pPr marL="3657600" marR="0" lvl="7"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8pPr>
            <a:lvl9pPr marL="4114800" marR="0" lvl="8"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9pPr>
          </a:lstStyle>
          <a:p>
            <a:pPr marL="342900" indent="-342900">
              <a:buFont typeface="Arial" panose="020B0604020202020204" pitchFamily="34" charset="0"/>
              <a:buChar char="•"/>
            </a:pPr>
            <a:r>
              <a:rPr lang="en-US" sz="3200" dirty="0">
                <a:solidFill>
                  <a:srgbClr val="3C6E71"/>
                </a:solidFill>
              </a:rPr>
              <a:t>Michel Nasr</a:t>
            </a:r>
          </a:p>
        </p:txBody>
      </p:sp>
      <p:sp>
        <p:nvSpPr>
          <p:cNvPr id="24" name="Google Shape;761;p29">
            <a:extLst>
              <a:ext uri="{FF2B5EF4-FFF2-40B4-BE49-F238E27FC236}">
                <a16:creationId xmlns:a16="http://schemas.microsoft.com/office/drawing/2014/main" id="{C97E0442-57A3-DD07-A970-C5B6CC303C0A}"/>
              </a:ext>
            </a:extLst>
          </p:cNvPr>
          <p:cNvSpPr txBox="1">
            <a:spLocks/>
          </p:cNvSpPr>
          <p:nvPr/>
        </p:nvSpPr>
        <p:spPr>
          <a:xfrm>
            <a:off x="4572000" y="2901734"/>
            <a:ext cx="4163122"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aloo 2 ExtraBold"/>
              <a:buNone/>
              <a:defRPr sz="2100" b="0" i="0" u="none" strike="noStrike" cap="none">
                <a:solidFill>
                  <a:schemeClr val="dk1"/>
                </a:solidFill>
                <a:latin typeface="Baloo 2 ExtraBold"/>
                <a:ea typeface="Baloo 2 ExtraBold"/>
                <a:cs typeface="Baloo 2 ExtraBold"/>
                <a:sym typeface="Baloo 2 ExtraBold"/>
              </a:defRPr>
            </a:lvl1pPr>
            <a:lvl2pPr marL="914400" marR="0" lvl="1"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2pPr>
            <a:lvl3pPr marL="1371600" marR="0" lvl="2"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3pPr>
            <a:lvl4pPr marL="1828800" marR="0" lvl="3"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4pPr>
            <a:lvl5pPr marL="2286000" marR="0" lvl="4"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5pPr>
            <a:lvl6pPr marL="2743200" marR="0" lvl="5"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6pPr>
            <a:lvl7pPr marL="3200400" marR="0" lvl="6"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7pPr>
            <a:lvl8pPr marL="3657600" marR="0" lvl="7"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8pPr>
            <a:lvl9pPr marL="4114800" marR="0" lvl="8" indent="-317500" algn="l" rtl="0">
              <a:lnSpc>
                <a:spcPct val="100000"/>
              </a:lnSpc>
              <a:spcBef>
                <a:spcPts val="0"/>
              </a:spcBef>
              <a:spcAft>
                <a:spcPts val="0"/>
              </a:spcAft>
              <a:buClr>
                <a:schemeClr val="dk1"/>
              </a:buClr>
              <a:buSzPts val="2400"/>
              <a:buFont typeface="Baloo 2 ExtraBold"/>
              <a:buNone/>
              <a:defRPr sz="2400" b="0" i="0" u="none" strike="noStrike" cap="none">
                <a:solidFill>
                  <a:schemeClr val="dk1"/>
                </a:solidFill>
                <a:latin typeface="Baloo 2 ExtraBold"/>
                <a:ea typeface="Baloo 2 ExtraBold"/>
                <a:cs typeface="Baloo 2 ExtraBold"/>
                <a:sym typeface="Baloo 2 ExtraBold"/>
              </a:defRPr>
            </a:lvl9pPr>
          </a:lstStyle>
          <a:p>
            <a:pPr marL="342900" indent="-342900">
              <a:buFont typeface="Arial" panose="020B0604020202020204" pitchFamily="34" charset="0"/>
              <a:buChar char="•"/>
            </a:pPr>
            <a:r>
              <a:rPr lang="en-US" sz="3200" dirty="0">
                <a:solidFill>
                  <a:srgbClr val="3C6E71"/>
                </a:solidFill>
              </a:rPr>
              <a:t>Mohammed Anwar</a:t>
            </a:r>
          </a:p>
        </p:txBody>
      </p:sp>
    </p:spTree>
    <p:extLst>
      <p:ext uri="{BB962C8B-B14F-4D97-AF65-F5344CB8AC3E}">
        <p14:creationId xmlns:p14="http://schemas.microsoft.com/office/powerpoint/2010/main" val="4017679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40" name="Google Shape;1240;p40"/>
          <p:cNvSpPr txBox="1">
            <a:spLocks noGrp="1"/>
          </p:cNvSpPr>
          <p:nvPr>
            <p:ph type="subTitle" idx="4294967295"/>
          </p:nvPr>
        </p:nvSpPr>
        <p:spPr>
          <a:xfrm>
            <a:off x="314969" y="1311965"/>
            <a:ext cx="7464559" cy="3697356"/>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GB" dirty="0"/>
              <a:t>This DAX code creates a calculated table called asylum country, which generates a distinct list of asylum countries by extracting data from five different tables related to Egypt. Here's how the code works:</a:t>
            </a:r>
          </a:p>
          <a:p>
            <a:pPr marL="0" lvl="0" indent="0" algn="l" rtl="0">
              <a:spcBef>
                <a:spcPts val="0"/>
              </a:spcBef>
              <a:spcAft>
                <a:spcPts val="0"/>
              </a:spcAft>
              <a:buNone/>
            </a:pPr>
            <a:r>
              <a:rPr lang="en-GB" dirty="0"/>
              <a:t>1. UNION: Combines the country of asylum name column from five different tables into one unified dataset.</a:t>
            </a:r>
          </a:p>
          <a:p>
            <a:pPr marL="0" lvl="0" indent="0" algn="l" rtl="0">
              <a:spcBef>
                <a:spcPts val="0"/>
              </a:spcBef>
              <a:spcAft>
                <a:spcPts val="0"/>
              </a:spcAft>
              <a:buNone/>
            </a:pPr>
            <a:r>
              <a:rPr lang="en-GB" dirty="0"/>
              <a:t>2. SELECT COLUMNS: Extract the country of asylum name field from each table and rename it as "Country" to ensure consistency across all tables.</a:t>
            </a:r>
          </a:p>
          <a:p>
            <a:pPr marL="0" lvl="0" indent="0" algn="l" rtl="0">
              <a:spcBef>
                <a:spcPts val="0"/>
              </a:spcBef>
              <a:spcAft>
                <a:spcPts val="0"/>
              </a:spcAft>
              <a:buNone/>
            </a:pPr>
            <a:r>
              <a:rPr lang="en-GB" dirty="0"/>
              <a:t>3. DISTINCT: Ensures that unique asylum country names are included in the final result, eliminating duplicates.</a:t>
            </a:r>
          </a:p>
          <a:p>
            <a:pPr marL="0" lvl="0" indent="0" algn="l" rtl="0">
              <a:spcBef>
                <a:spcPts val="0"/>
              </a:spcBef>
              <a:spcAft>
                <a:spcPts val="0"/>
              </a:spcAft>
              <a:buNone/>
            </a:pPr>
            <a:r>
              <a:rPr lang="en-GB" dirty="0"/>
              <a:t>Step-by-Step:</a:t>
            </a:r>
          </a:p>
          <a:p>
            <a:pPr marL="285750" lvl="0" indent="-285750" algn="l" rtl="0">
              <a:spcBef>
                <a:spcPts val="0"/>
              </a:spcBef>
              <a:spcAft>
                <a:spcPts val="0"/>
              </a:spcAft>
              <a:buFontTx/>
              <a:buChar char="-"/>
            </a:pPr>
            <a:r>
              <a:rPr lang="en-GB" dirty="0"/>
              <a:t>The country of asylum name is extracted from the following five tables as mentioned in the image </a:t>
            </a:r>
          </a:p>
          <a:p>
            <a:pPr marL="0" lvl="0" indent="0" algn="l" rtl="0">
              <a:spcBef>
                <a:spcPts val="0"/>
              </a:spcBef>
              <a:spcAft>
                <a:spcPts val="0"/>
              </a:spcAft>
              <a:buNone/>
            </a:pPr>
            <a:r>
              <a:rPr lang="en-GB" dirty="0"/>
              <a:t>- The UNION function combines the country columns from these tables into one list.</a:t>
            </a:r>
          </a:p>
          <a:p>
            <a:pPr marL="0" lvl="0" indent="0" algn="l" rtl="0">
              <a:spcBef>
                <a:spcPts val="0"/>
              </a:spcBef>
              <a:spcAft>
                <a:spcPts val="0"/>
              </a:spcAft>
              <a:buNone/>
            </a:pPr>
            <a:r>
              <a:rPr lang="en-GB" dirty="0"/>
              <a:t>- DISTINCT removes any duplicate asylum country names, ensuring a unique list of asylum countries.</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The result is a unique list of asylum countries gathered from these five datasets related to Egypt.</a:t>
            </a:r>
            <a:endParaRPr dirty="0"/>
          </a:p>
        </p:txBody>
      </p:sp>
      <p:pic>
        <p:nvPicPr>
          <p:cNvPr id="5" name="Picture 4">
            <a:extLst>
              <a:ext uri="{FF2B5EF4-FFF2-40B4-BE49-F238E27FC236}">
                <a16:creationId xmlns:a16="http://schemas.microsoft.com/office/drawing/2014/main" id="{1B1DF55B-F216-43CC-BF29-E47432D5FBB3}"/>
              </a:ext>
            </a:extLst>
          </p:cNvPr>
          <p:cNvPicPr>
            <a:picLocks noChangeAspect="1"/>
          </p:cNvPicPr>
          <p:nvPr/>
        </p:nvPicPr>
        <p:blipFill>
          <a:blip r:embed="rId3"/>
          <a:srcRect/>
          <a:stretch/>
        </p:blipFill>
        <p:spPr>
          <a:xfrm>
            <a:off x="768510" y="440635"/>
            <a:ext cx="6916214" cy="805343"/>
          </a:xfrm>
          <a:prstGeom prst="rect">
            <a:avLst/>
          </a:prstGeom>
        </p:spPr>
      </p:pic>
      <p:pic>
        <p:nvPicPr>
          <p:cNvPr id="2" name="Picture 1">
            <a:extLst>
              <a:ext uri="{FF2B5EF4-FFF2-40B4-BE49-F238E27FC236}">
                <a16:creationId xmlns:a16="http://schemas.microsoft.com/office/drawing/2014/main" id="{925E50FE-BA98-4FB0-A8F9-88B78B405207}"/>
              </a:ext>
            </a:extLst>
          </p:cNvPr>
          <p:cNvPicPr>
            <a:picLocks noChangeAspect="1"/>
          </p:cNvPicPr>
          <p:nvPr/>
        </p:nvPicPr>
        <p:blipFill>
          <a:blip r:embed="rId4"/>
          <a:srcRect/>
          <a:stretch/>
        </p:blipFill>
        <p:spPr>
          <a:xfrm>
            <a:off x="7934722" y="450047"/>
            <a:ext cx="1050252" cy="2707032"/>
          </a:xfrm>
          <a:prstGeom prst="rect">
            <a:avLst/>
          </a:prstGeom>
        </p:spPr>
      </p:pic>
    </p:spTree>
    <p:extLst>
      <p:ext uri="{BB962C8B-B14F-4D97-AF65-F5344CB8AC3E}">
        <p14:creationId xmlns:p14="http://schemas.microsoft.com/office/powerpoint/2010/main" val="24739090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3" name="Picture 2">
            <a:extLst>
              <a:ext uri="{FF2B5EF4-FFF2-40B4-BE49-F238E27FC236}">
                <a16:creationId xmlns:a16="http://schemas.microsoft.com/office/drawing/2014/main" id="{B8D5CE5A-9C31-4BB8-8D6E-3FE31EEEB51E}"/>
              </a:ext>
            </a:extLst>
          </p:cNvPr>
          <p:cNvPicPr>
            <a:picLocks noChangeAspect="1"/>
          </p:cNvPicPr>
          <p:nvPr/>
        </p:nvPicPr>
        <p:blipFill>
          <a:blip r:embed="rId3"/>
          <a:stretch>
            <a:fillRect/>
          </a:stretch>
        </p:blipFill>
        <p:spPr>
          <a:xfrm>
            <a:off x="1463040" y="227208"/>
            <a:ext cx="7108466" cy="4689084"/>
          </a:xfrm>
          <a:prstGeom prst="rect">
            <a:avLst/>
          </a:prstGeom>
        </p:spPr>
      </p:pic>
      <p:sp>
        <p:nvSpPr>
          <p:cNvPr id="6" name="TextBox 5">
            <a:extLst>
              <a:ext uri="{FF2B5EF4-FFF2-40B4-BE49-F238E27FC236}">
                <a16:creationId xmlns:a16="http://schemas.microsoft.com/office/drawing/2014/main" id="{5219903A-1E7B-4032-9168-0EC02EA2866A}"/>
              </a:ext>
            </a:extLst>
          </p:cNvPr>
          <p:cNvSpPr txBox="1"/>
          <p:nvPr/>
        </p:nvSpPr>
        <p:spPr>
          <a:xfrm>
            <a:off x="0" y="398757"/>
            <a:ext cx="1407381" cy="3323987"/>
          </a:xfrm>
          <a:prstGeom prst="rect">
            <a:avLst/>
          </a:prstGeom>
          <a:noFill/>
        </p:spPr>
        <p:txBody>
          <a:bodyPr wrap="square" rtlCol="0">
            <a:spAutoFit/>
          </a:bodyPr>
          <a:lstStyle/>
          <a:p>
            <a:r>
              <a:rPr lang="en-US" dirty="0">
                <a:solidFill>
                  <a:schemeClr val="dk1"/>
                </a:solidFill>
                <a:latin typeface="DM Sans"/>
              </a:rPr>
              <a:t>Now after adding these bridge tables for making relationships between tables, this is the result. Two bridge tables for Egyptian refugees and two bridge tables for Foreign Refugees</a:t>
            </a:r>
            <a:endParaRPr lang="en-GB" dirty="0">
              <a:solidFill>
                <a:schemeClr val="dk1"/>
              </a:solidFill>
              <a:latin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3" name="Picture 2">
            <a:extLst>
              <a:ext uri="{FF2B5EF4-FFF2-40B4-BE49-F238E27FC236}">
                <a16:creationId xmlns:a16="http://schemas.microsoft.com/office/drawing/2014/main" id="{B8D5CE5A-9C31-4BB8-8D6E-3FE31EEEB51E}"/>
              </a:ext>
            </a:extLst>
          </p:cNvPr>
          <p:cNvPicPr>
            <a:picLocks noChangeAspect="1"/>
          </p:cNvPicPr>
          <p:nvPr/>
        </p:nvPicPr>
        <p:blipFill>
          <a:blip r:embed="rId3"/>
          <a:srcRect/>
          <a:stretch/>
        </p:blipFill>
        <p:spPr>
          <a:xfrm>
            <a:off x="1463040" y="1390975"/>
            <a:ext cx="7108466" cy="3472441"/>
          </a:xfrm>
          <a:prstGeom prst="rect">
            <a:avLst/>
          </a:prstGeom>
        </p:spPr>
      </p:pic>
      <p:sp>
        <p:nvSpPr>
          <p:cNvPr id="6" name="TextBox 5">
            <a:extLst>
              <a:ext uri="{FF2B5EF4-FFF2-40B4-BE49-F238E27FC236}">
                <a16:creationId xmlns:a16="http://schemas.microsoft.com/office/drawing/2014/main" id="{5219903A-1E7B-4032-9168-0EC02EA2866A}"/>
              </a:ext>
            </a:extLst>
          </p:cNvPr>
          <p:cNvSpPr txBox="1"/>
          <p:nvPr/>
        </p:nvSpPr>
        <p:spPr>
          <a:xfrm>
            <a:off x="55659" y="359001"/>
            <a:ext cx="1407381" cy="1600438"/>
          </a:xfrm>
          <a:prstGeom prst="rect">
            <a:avLst/>
          </a:prstGeom>
          <a:noFill/>
        </p:spPr>
        <p:txBody>
          <a:bodyPr wrap="square" rtlCol="0">
            <a:spAutoFit/>
          </a:bodyPr>
          <a:lstStyle/>
          <a:p>
            <a:r>
              <a:rPr lang="en-US" dirty="0">
                <a:solidFill>
                  <a:schemeClr val="dk1"/>
                </a:solidFill>
                <a:latin typeface="DM Sans"/>
              </a:rPr>
              <a:t>Finally, the last step is Report View. It’s time to make a report or dynamic dashboard</a:t>
            </a:r>
            <a:endParaRPr lang="en-GB" dirty="0">
              <a:solidFill>
                <a:schemeClr val="dk1"/>
              </a:solidFill>
              <a:latin typeface="DM Sans"/>
            </a:endParaRPr>
          </a:p>
        </p:txBody>
      </p:sp>
      <p:pic>
        <p:nvPicPr>
          <p:cNvPr id="4" name="Picture 3">
            <a:extLst>
              <a:ext uri="{FF2B5EF4-FFF2-40B4-BE49-F238E27FC236}">
                <a16:creationId xmlns:a16="http://schemas.microsoft.com/office/drawing/2014/main" id="{F06E2483-8C4E-4B2F-95D6-9A8A31D7B400}"/>
              </a:ext>
            </a:extLst>
          </p:cNvPr>
          <p:cNvPicPr>
            <a:picLocks noChangeAspect="1"/>
          </p:cNvPicPr>
          <p:nvPr/>
        </p:nvPicPr>
        <p:blipFill>
          <a:blip r:embed="rId4"/>
          <a:stretch>
            <a:fillRect/>
          </a:stretch>
        </p:blipFill>
        <p:spPr>
          <a:xfrm>
            <a:off x="2512612" y="280084"/>
            <a:ext cx="2162756" cy="1048380"/>
          </a:xfrm>
          <a:prstGeom prst="rect">
            <a:avLst/>
          </a:prstGeom>
        </p:spPr>
      </p:pic>
    </p:spTree>
    <p:extLst>
      <p:ext uri="{BB962C8B-B14F-4D97-AF65-F5344CB8AC3E}">
        <p14:creationId xmlns:p14="http://schemas.microsoft.com/office/powerpoint/2010/main" val="836569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pic>
        <p:nvPicPr>
          <p:cNvPr id="3" name="Picture 2">
            <a:extLst>
              <a:ext uri="{FF2B5EF4-FFF2-40B4-BE49-F238E27FC236}">
                <a16:creationId xmlns:a16="http://schemas.microsoft.com/office/drawing/2014/main" id="{B8D5CE5A-9C31-4BB8-8D6E-3FE31EEEB51E}"/>
              </a:ext>
            </a:extLst>
          </p:cNvPr>
          <p:cNvPicPr>
            <a:picLocks noChangeAspect="1"/>
          </p:cNvPicPr>
          <p:nvPr/>
        </p:nvPicPr>
        <p:blipFill>
          <a:blip r:embed="rId3"/>
          <a:srcRect/>
          <a:stretch/>
        </p:blipFill>
        <p:spPr>
          <a:xfrm>
            <a:off x="1852489" y="492478"/>
            <a:ext cx="6711473" cy="3681957"/>
          </a:xfrm>
          <a:prstGeom prst="rect">
            <a:avLst/>
          </a:prstGeom>
        </p:spPr>
      </p:pic>
      <p:sp>
        <p:nvSpPr>
          <p:cNvPr id="6" name="TextBox 5">
            <a:extLst>
              <a:ext uri="{FF2B5EF4-FFF2-40B4-BE49-F238E27FC236}">
                <a16:creationId xmlns:a16="http://schemas.microsoft.com/office/drawing/2014/main" id="{5219903A-1E7B-4032-9168-0EC02EA2866A}"/>
              </a:ext>
            </a:extLst>
          </p:cNvPr>
          <p:cNvSpPr txBox="1"/>
          <p:nvPr/>
        </p:nvSpPr>
        <p:spPr>
          <a:xfrm>
            <a:off x="55659" y="492478"/>
            <a:ext cx="1796830" cy="3539430"/>
          </a:xfrm>
          <a:prstGeom prst="rect">
            <a:avLst/>
          </a:prstGeom>
          <a:noFill/>
        </p:spPr>
        <p:txBody>
          <a:bodyPr wrap="square" rtlCol="0">
            <a:spAutoFit/>
          </a:bodyPr>
          <a:lstStyle/>
          <a:p>
            <a:r>
              <a:rPr lang="en-US" dirty="0">
                <a:solidFill>
                  <a:schemeClr val="dk1"/>
                </a:solidFill>
                <a:latin typeface="DM Sans"/>
              </a:rPr>
              <a:t>We choose a canvas background to express about dataset “UNCHR” and divided it into two dashboards as you see in the image’s first navigator “Egyptians Refugees Dashboard” while the second is the “Foreign Refugees in Egypt Dashboard”</a:t>
            </a:r>
            <a:endParaRPr lang="en-GB" dirty="0">
              <a:solidFill>
                <a:schemeClr val="dk1"/>
              </a:solidFill>
              <a:latin typeface="DM Sans"/>
            </a:endParaRPr>
          </a:p>
        </p:txBody>
      </p:sp>
    </p:spTree>
    <p:extLst>
      <p:ext uri="{BB962C8B-B14F-4D97-AF65-F5344CB8AC3E}">
        <p14:creationId xmlns:p14="http://schemas.microsoft.com/office/powerpoint/2010/main" val="26856084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6" name="TextBox 5">
            <a:extLst>
              <a:ext uri="{FF2B5EF4-FFF2-40B4-BE49-F238E27FC236}">
                <a16:creationId xmlns:a16="http://schemas.microsoft.com/office/drawing/2014/main" id="{5219903A-1E7B-4032-9168-0EC02EA2866A}"/>
              </a:ext>
            </a:extLst>
          </p:cNvPr>
          <p:cNvSpPr txBox="1"/>
          <p:nvPr/>
        </p:nvSpPr>
        <p:spPr>
          <a:xfrm>
            <a:off x="55659" y="492478"/>
            <a:ext cx="1796830" cy="3970318"/>
          </a:xfrm>
          <a:prstGeom prst="rect">
            <a:avLst/>
          </a:prstGeom>
          <a:noFill/>
        </p:spPr>
        <p:txBody>
          <a:bodyPr wrap="square" rtlCol="0">
            <a:spAutoFit/>
          </a:bodyPr>
          <a:lstStyle/>
          <a:p>
            <a:r>
              <a:rPr lang="en-US" dirty="0">
                <a:solidFill>
                  <a:schemeClr val="dk1"/>
                </a:solidFill>
                <a:latin typeface="DM Sans"/>
              </a:rPr>
              <a:t>When we click on the first navigator “Egyptians Refugees Dashboard” we see on the left another navigator “Egyptian Overview” </a:t>
            </a:r>
            <a:r>
              <a:rPr lang="en-GB" dirty="0">
                <a:solidFill>
                  <a:schemeClr val="dk1"/>
                </a:solidFill>
                <a:latin typeface="DM Sans"/>
              </a:rPr>
              <a:t>The dashboard we provided focuses on Egyptian Refugees and provides insights into various aspects of their refugee status, applications, and related statistics</a:t>
            </a:r>
            <a:r>
              <a:rPr lang="en-GB" dirty="0"/>
              <a:t>.</a:t>
            </a:r>
            <a:endParaRPr lang="en-GB" dirty="0">
              <a:solidFill>
                <a:schemeClr val="dk1"/>
              </a:solidFill>
              <a:latin typeface="DM Sans"/>
            </a:endParaRPr>
          </a:p>
        </p:txBody>
      </p:sp>
      <p:pic>
        <p:nvPicPr>
          <p:cNvPr id="4" name="Picture 3">
            <a:extLst>
              <a:ext uri="{FF2B5EF4-FFF2-40B4-BE49-F238E27FC236}">
                <a16:creationId xmlns:a16="http://schemas.microsoft.com/office/drawing/2014/main" id="{DA7099F7-E5F1-A284-CD46-17795D5031CD}"/>
              </a:ext>
            </a:extLst>
          </p:cNvPr>
          <p:cNvPicPr>
            <a:picLocks noChangeAspect="1"/>
          </p:cNvPicPr>
          <p:nvPr/>
        </p:nvPicPr>
        <p:blipFill>
          <a:blip r:embed="rId3"/>
          <a:stretch>
            <a:fillRect/>
          </a:stretch>
        </p:blipFill>
        <p:spPr>
          <a:xfrm>
            <a:off x="1852489" y="709961"/>
            <a:ext cx="6619694" cy="3723578"/>
          </a:xfrm>
          <a:prstGeom prst="rect">
            <a:avLst/>
          </a:prstGeom>
        </p:spPr>
      </p:pic>
    </p:spTree>
    <p:extLst>
      <p:ext uri="{BB962C8B-B14F-4D97-AF65-F5344CB8AC3E}">
        <p14:creationId xmlns:p14="http://schemas.microsoft.com/office/powerpoint/2010/main" val="480870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E103DE6-BB3A-4E43-B28C-D8288BC6A7C1}"/>
              </a:ext>
            </a:extLst>
          </p:cNvPr>
          <p:cNvPicPr>
            <a:picLocks noChangeAspect="1"/>
          </p:cNvPicPr>
          <p:nvPr/>
        </p:nvPicPr>
        <p:blipFill>
          <a:blip r:embed="rId2"/>
          <a:stretch>
            <a:fillRect/>
          </a:stretch>
        </p:blipFill>
        <p:spPr>
          <a:xfrm>
            <a:off x="104151" y="103538"/>
            <a:ext cx="8935697" cy="1428949"/>
          </a:xfrm>
          <a:prstGeom prst="rect">
            <a:avLst/>
          </a:prstGeom>
        </p:spPr>
      </p:pic>
      <p:pic>
        <p:nvPicPr>
          <p:cNvPr id="15" name="Picture 14">
            <a:extLst>
              <a:ext uri="{FF2B5EF4-FFF2-40B4-BE49-F238E27FC236}">
                <a16:creationId xmlns:a16="http://schemas.microsoft.com/office/drawing/2014/main" id="{491CDFE3-18FF-42BF-85C4-DA3C82D76A09}"/>
              </a:ext>
            </a:extLst>
          </p:cNvPr>
          <p:cNvPicPr>
            <a:picLocks noChangeAspect="1"/>
          </p:cNvPicPr>
          <p:nvPr/>
        </p:nvPicPr>
        <p:blipFill>
          <a:blip r:embed="rId3"/>
          <a:stretch>
            <a:fillRect/>
          </a:stretch>
        </p:blipFill>
        <p:spPr>
          <a:xfrm>
            <a:off x="728125" y="1608697"/>
            <a:ext cx="7687748" cy="523948"/>
          </a:xfrm>
          <a:prstGeom prst="rect">
            <a:avLst/>
          </a:prstGeom>
        </p:spPr>
      </p:pic>
      <p:pic>
        <p:nvPicPr>
          <p:cNvPr id="17" name="Picture 16">
            <a:extLst>
              <a:ext uri="{FF2B5EF4-FFF2-40B4-BE49-F238E27FC236}">
                <a16:creationId xmlns:a16="http://schemas.microsoft.com/office/drawing/2014/main" id="{0952E0AA-6B95-48F0-804F-E52513AD24FF}"/>
              </a:ext>
            </a:extLst>
          </p:cNvPr>
          <p:cNvPicPr>
            <a:picLocks noChangeAspect="1"/>
          </p:cNvPicPr>
          <p:nvPr/>
        </p:nvPicPr>
        <p:blipFill>
          <a:blip r:embed="rId4"/>
          <a:stretch>
            <a:fillRect/>
          </a:stretch>
        </p:blipFill>
        <p:spPr>
          <a:xfrm>
            <a:off x="351642" y="2208856"/>
            <a:ext cx="6839905" cy="466790"/>
          </a:xfrm>
          <a:prstGeom prst="rect">
            <a:avLst/>
          </a:prstGeom>
        </p:spPr>
      </p:pic>
      <p:pic>
        <p:nvPicPr>
          <p:cNvPr id="21" name="Picture 20">
            <a:extLst>
              <a:ext uri="{FF2B5EF4-FFF2-40B4-BE49-F238E27FC236}">
                <a16:creationId xmlns:a16="http://schemas.microsoft.com/office/drawing/2014/main" id="{6315F88E-6502-49B2-84FC-3BFD6B95C666}"/>
              </a:ext>
            </a:extLst>
          </p:cNvPr>
          <p:cNvPicPr>
            <a:picLocks noChangeAspect="1"/>
          </p:cNvPicPr>
          <p:nvPr/>
        </p:nvPicPr>
        <p:blipFill>
          <a:blip r:embed="rId5"/>
          <a:stretch>
            <a:fillRect/>
          </a:stretch>
        </p:blipFill>
        <p:spPr>
          <a:xfrm>
            <a:off x="728125" y="2828067"/>
            <a:ext cx="7316221" cy="438211"/>
          </a:xfrm>
          <a:prstGeom prst="rect">
            <a:avLst/>
          </a:prstGeom>
        </p:spPr>
      </p:pic>
      <p:sp>
        <p:nvSpPr>
          <p:cNvPr id="22" name="TextBox 21">
            <a:extLst>
              <a:ext uri="{FF2B5EF4-FFF2-40B4-BE49-F238E27FC236}">
                <a16:creationId xmlns:a16="http://schemas.microsoft.com/office/drawing/2014/main" id="{8F5807E9-E244-4B5D-B14D-DB7FCBE2C131}"/>
              </a:ext>
            </a:extLst>
          </p:cNvPr>
          <p:cNvSpPr txBox="1"/>
          <p:nvPr/>
        </p:nvSpPr>
        <p:spPr>
          <a:xfrm>
            <a:off x="477672" y="3746310"/>
            <a:ext cx="7938201" cy="523220"/>
          </a:xfrm>
          <a:prstGeom prst="rect">
            <a:avLst/>
          </a:prstGeom>
          <a:noFill/>
        </p:spPr>
        <p:txBody>
          <a:bodyPr wrap="square" rtlCol="0">
            <a:spAutoFit/>
          </a:bodyPr>
          <a:lstStyle/>
          <a:p>
            <a:pPr algn="l"/>
            <a:r>
              <a:rPr lang="en-US" dirty="0">
                <a:solidFill>
                  <a:schemeClr val="dk1"/>
                </a:solidFill>
                <a:latin typeface="DM Sans"/>
              </a:rPr>
              <a:t>As you see each measure Dax code calculates columns we need to show we used Sum function</a:t>
            </a:r>
            <a:r>
              <a:rPr lang="en-US" dirty="0"/>
              <a:t>.  </a:t>
            </a:r>
            <a:endParaRPr lang="en-GB" dirty="0"/>
          </a:p>
        </p:txBody>
      </p:sp>
    </p:spTree>
    <p:extLst>
      <p:ext uri="{BB962C8B-B14F-4D97-AF65-F5344CB8AC3E}">
        <p14:creationId xmlns:p14="http://schemas.microsoft.com/office/powerpoint/2010/main" val="3712183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0125E-D86D-41CD-90E2-226F2676C5AF}"/>
              </a:ext>
            </a:extLst>
          </p:cNvPr>
          <p:cNvPicPr>
            <a:picLocks noChangeAspect="1"/>
          </p:cNvPicPr>
          <p:nvPr/>
        </p:nvPicPr>
        <p:blipFill>
          <a:blip r:embed="rId2"/>
          <a:stretch>
            <a:fillRect/>
          </a:stretch>
        </p:blipFill>
        <p:spPr>
          <a:xfrm>
            <a:off x="2497722" y="0"/>
            <a:ext cx="2831730" cy="5143500"/>
          </a:xfrm>
          <a:prstGeom prst="rect">
            <a:avLst/>
          </a:prstGeom>
        </p:spPr>
      </p:pic>
      <p:sp>
        <p:nvSpPr>
          <p:cNvPr id="5" name="TextBox 4">
            <a:extLst>
              <a:ext uri="{FF2B5EF4-FFF2-40B4-BE49-F238E27FC236}">
                <a16:creationId xmlns:a16="http://schemas.microsoft.com/office/drawing/2014/main" id="{6769A17A-E7AC-49C6-B538-9CED577EBEBB}"/>
              </a:ext>
            </a:extLst>
          </p:cNvPr>
          <p:cNvSpPr txBox="1"/>
          <p:nvPr/>
        </p:nvSpPr>
        <p:spPr>
          <a:xfrm>
            <a:off x="231831" y="319389"/>
            <a:ext cx="2477250" cy="3754874"/>
          </a:xfrm>
          <a:prstGeom prst="rect">
            <a:avLst/>
          </a:prstGeom>
          <a:noFill/>
        </p:spPr>
        <p:txBody>
          <a:bodyPr wrap="square">
            <a:spAutoFit/>
          </a:bodyPr>
          <a:lstStyle/>
          <a:p>
            <a:r>
              <a:rPr lang="en-GB" dirty="0">
                <a:solidFill>
                  <a:schemeClr val="dk1"/>
                </a:solidFill>
                <a:latin typeface="DM Sans"/>
              </a:rPr>
              <a:t>Top </a:t>
            </a:r>
            <a:r>
              <a:rPr lang="en-GB" dirty="0">
                <a:solidFill>
                  <a:schemeClr val="accent1">
                    <a:lumMod val="50000"/>
                  </a:schemeClr>
                </a:solidFill>
                <a:latin typeface="DM Sans"/>
              </a:rPr>
              <a:t>12</a:t>
            </a:r>
            <a:r>
              <a:rPr lang="en-GB" dirty="0">
                <a:solidFill>
                  <a:schemeClr val="dk1"/>
                </a:solidFill>
                <a:latin typeface="DM Sans"/>
              </a:rPr>
              <a:t> Countries that Egyptians Seek Asylum In (</a:t>
            </a:r>
            <a:r>
              <a:rPr lang="en-GB" dirty="0">
                <a:solidFill>
                  <a:schemeClr val="accent1">
                    <a:lumMod val="50000"/>
                  </a:schemeClr>
                </a:solidFill>
                <a:latin typeface="DM Sans"/>
              </a:rPr>
              <a:t>Bar Chart</a:t>
            </a:r>
            <a:r>
              <a:rPr lang="en-GB" dirty="0">
                <a:solidFill>
                  <a:schemeClr val="dk1"/>
                </a:solidFill>
                <a:latin typeface="DM Sans"/>
              </a:rPr>
              <a:t>)</a:t>
            </a:r>
          </a:p>
          <a:p>
            <a:pPr>
              <a:buFont typeface="Arial" panose="020B0604020202020204" pitchFamily="34" charset="0"/>
              <a:buChar char="•"/>
            </a:pPr>
            <a:r>
              <a:rPr lang="en-GB" dirty="0">
                <a:solidFill>
                  <a:schemeClr val="dk1"/>
                </a:solidFill>
                <a:latin typeface="DM Sans"/>
              </a:rPr>
              <a:t>The </a:t>
            </a:r>
            <a:r>
              <a:rPr lang="en-GB" dirty="0">
                <a:solidFill>
                  <a:srgbClr val="3C6E71"/>
                </a:solidFill>
                <a:latin typeface="DM Sans"/>
              </a:rPr>
              <a:t>United States </a:t>
            </a:r>
            <a:r>
              <a:rPr lang="en-GB" dirty="0">
                <a:solidFill>
                  <a:schemeClr val="dk1"/>
                </a:solidFill>
                <a:latin typeface="DM Sans"/>
              </a:rPr>
              <a:t>is the top country where Egyptians seek asylum (</a:t>
            </a:r>
            <a:r>
              <a:rPr lang="en-GB" dirty="0">
                <a:solidFill>
                  <a:schemeClr val="accent1">
                    <a:lumMod val="50000"/>
                  </a:schemeClr>
                </a:solidFill>
                <a:latin typeface="DM Sans"/>
              </a:rPr>
              <a:t>34K</a:t>
            </a:r>
            <a:r>
              <a:rPr lang="en-GB" dirty="0">
                <a:solidFill>
                  <a:schemeClr val="dk1"/>
                </a:solidFill>
                <a:latin typeface="DM Sans"/>
              </a:rPr>
              <a:t>).</a:t>
            </a:r>
          </a:p>
          <a:p>
            <a:pPr>
              <a:buFont typeface="Arial" panose="020B0604020202020204" pitchFamily="34" charset="0"/>
              <a:buChar char="•"/>
            </a:pPr>
            <a:r>
              <a:rPr lang="en-GB" dirty="0">
                <a:solidFill>
                  <a:srgbClr val="3C6E71"/>
                </a:solidFill>
                <a:latin typeface="DM Sans"/>
              </a:rPr>
              <a:t>Germany</a:t>
            </a:r>
            <a:r>
              <a:rPr lang="en-GB" dirty="0">
                <a:solidFill>
                  <a:schemeClr val="dk1"/>
                </a:solidFill>
                <a:latin typeface="DM Sans"/>
              </a:rPr>
              <a:t> follows with </a:t>
            </a:r>
            <a:r>
              <a:rPr lang="en-GB" dirty="0">
                <a:solidFill>
                  <a:schemeClr val="accent1">
                    <a:lumMod val="50000"/>
                  </a:schemeClr>
                </a:solidFill>
                <a:latin typeface="DM Sans"/>
              </a:rPr>
              <a:t>20K</a:t>
            </a:r>
            <a:r>
              <a:rPr lang="en-GB" dirty="0">
                <a:solidFill>
                  <a:schemeClr val="dk1"/>
                </a:solidFill>
                <a:latin typeface="DM Sans"/>
              </a:rPr>
              <a:t> asylum applications.</a:t>
            </a:r>
          </a:p>
          <a:p>
            <a:pPr>
              <a:buFont typeface="Arial" panose="020B0604020202020204" pitchFamily="34" charset="0"/>
              <a:buChar char="•"/>
            </a:pPr>
            <a:r>
              <a:rPr lang="en-GB" dirty="0">
                <a:solidFill>
                  <a:schemeClr val="dk1"/>
                </a:solidFill>
                <a:latin typeface="DM Sans"/>
              </a:rPr>
              <a:t>Other significant countries include </a:t>
            </a:r>
            <a:r>
              <a:rPr lang="en-GB" dirty="0">
                <a:solidFill>
                  <a:srgbClr val="3C6E71"/>
                </a:solidFill>
                <a:latin typeface="DM Sans"/>
              </a:rPr>
              <a:t>South Africa, Canada, and Greece</a:t>
            </a:r>
            <a:r>
              <a:rPr lang="en-GB" dirty="0">
                <a:solidFill>
                  <a:schemeClr val="dk1"/>
                </a:solidFill>
                <a:latin typeface="DM Sans"/>
              </a:rPr>
              <a:t>, with applications </a:t>
            </a:r>
            <a:r>
              <a:rPr lang="en-GB" dirty="0">
                <a:solidFill>
                  <a:schemeClr val="accent1">
                    <a:lumMod val="50000"/>
                  </a:schemeClr>
                </a:solidFill>
                <a:latin typeface="DM Sans"/>
              </a:rPr>
              <a:t>between 5K and 6K</a:t>
            </a:r>
            <a:r>
              <a:rPr lang="en-GB" dirty="0">
                <a:solidFill>
                  <a:schemeClr val="dk1"/>
                </a:solidFill>
                <a:latin typeface="DM Sans"/>
              </a:rPr>
              <a:t>. This chart has a filter on it to show the top 12 countries where Egyptians seek asylum.</a:t>
            </a:r>
          </a:p>
        </p:txBody>
      </p:sp>
      <p:pic>
        <p:nvPicPr>
          <p:cNvPr id="4" name="Picture 3">
            <a:extLst>
              <a:ext uri="{FF2B5EF4-FFF2-40B4-BE49-F238E27FC236}">
                <a16:creationId xmlns:a16="http://schemas.microsoft.com/office/drawing/2014/main" id="{BE368550-72FC-4EFE-9B4C-5D61B4F7BECC}"/>
              </a:ext>
            </a:extLst>
          </p:cNvPr>
          <p:cNvPicPr>
            <a:picLocks noChangeAspect="1"/>
          </p:cNvPicPr>
          <p:nvPr/>
        </p:nvPicPr>
        <p:blipFill>
          <a:blip r:embed="rId3"/>
          <a:stretch>
            <a:fillRect/>
          </a:stretch>
        </p:blipFill>
        <p:spPr>
          <a:xfrm>
            <a:off x="5329452" y="0"/>
            <a:ext cx="1939710" cy="5143500"/>
          </a:xfrm>
          <a:prstGeom prst="rect">
            <a:avLst/>
          </a:prstGeom>
        </p:spPr>
      </p:pic>
      <p:sp>
        <p:nvSpPr>
          <p:cNvPr id="9" name="TextBox 8">
            <a:extLst>
              <a:ext uri="{FF2B5EF4-FFF2-40B4-BE49-F238E27FC236}">
                <a16:creationId xmlns:a16="http://schemas.microsoft.com/office/drawing/2014/main" id="{23DD33F9-9FFC-4F4F-84F3-647274FB31A0}"/>
              </a:ext>
            </a:extLst>
          </p:cNvPr>
          <p:cNvSpPr txBox="1"/>
          <p:nvPr/>
        </p:nvSpPr>
        <p:spPr>
          <a:xfrm>
            <a:off x="7221397" y="51095"/>
            <a:ext cx="1968690" cy="4662815"/>
          </a:xfrm>
          <a:prstGeom prst="rect">
            <a:avLst/>
          </a:prstGeom>
          <a:noFill/>
        </p:spPr>
        <p:txBody>
          <a:bodyPr wrap="square">
            <a:spAutoFit/>
          </a:bodyPr>
          <a:lstStyle/>
          <a:p>
            <a:r>
              <a:rPr lang="en-GB" sz="1100" dirty="0">
                <a:solidFill>
                  <a:srgbClr val="00B050"/>
                </a:solidFill>
                <a:latin typeface="DM Sans"/>
              </a:rPr>
              <a:t>Refugee Returns </a:t>
            </a:r>
            <a:r>
              <a:rPr lang="en-GB" sz="1100" dirty="0">
                <a:solidFill>
                  <a:schemeClr val="dk1"/>
                </a:solidFill>
                <a:latin typeface="DM Sans"/>
              </a:rPr>
              <a:t>(Pie Chart)</a:t>
            </a:r>
          </a:p>
          <a:p>
            <a:r>
              <a:rPr lang="en-GB" sz="1100" dirty="0">
                <a:solidFill>
                  <a:srgbClr val="3C6E71"/>
                </a:solidFill>
                <a:latin typeface="DM Sans"/>
              </a:rPr>
              <a:t>Yemen, France, the Syrian Arab Republic, and the Russian Federation </a:t>
            </a:r>
            <a:r>
              <a:rPr lang="en-GB" sz="1100" dirty="0">
                <a:solidFill>
                  <a:schemeClr val="dk1"/>
                </a:solidFill>
                <a:latin typeface="DM Sans"/>
              </a:rPr>
              <a:t>each account for </a:t>
            </a:r>
            <a:r>
              <a:rPr lang="en-GB" sz="1100" dirty="0">
                <a:solidFill>
                  <a:schemeClr val="accent1">
                    <a:lumMod val="50000"/>
                  </a:schemeClr>
                </a:solidFill>
                <a:latin typeface="DM Sans"/>
              </a:rPr>
              <a:t>25%</a:t>
            </a:r>
            <a:r>
              <a:rPr lang="en-GB" sz="1100" dirty="0">
                <a:solidFill>
                  <a:schemeClr val="dk1"/>
                </a:solidFill>
                <a:latin typeface="DM Sans"/>
              </a:rPr>
              <a:t> of refugee returns, indicating Egyptians returning to these countries.</a:t>
            </a:r>
          </a:p>
          <a:p>
            <a:endParaRPr lang="en-GB" sz="1100" dirty="0">
              <a:solidFill>
                <a:schemeClr val="dk1"/>
              </a:solidFill>
              <a:latin typeface="DM Sans"/>
            </a:endParaRPr>
          </a:p>
          <a:p>
            <a:r>
              <a:rPr lang="en-GB" sz="1100" dirty="0">
                <a:solidFill>
                  <a:schemeClr val="dk1"/>
                </a:solidFill>
                <a:latin typeface="DM Sans"/>
              </a:rPr>
              <a:t> </a:t>
            </a:r>
            <a:r>
              <a:rPr lang="en-GB" sz="1100" dirty="0">
                <a:solidFill>
                  <a:srgbClr val="00B050"/>
                </a:solidFill>
                <a:latin typeface="DM Sans"/>
              </a:rPr>
              <a:t>Naturalization</a:t>
            </a:r>
            <a:r>
              <a:rPr lang="en-GB" sz="1100" dirty="0">
                <a:solidFill>
                  <a:schemeClr val="dk1"/>
                </a:solidFill>
                <a:latin typeface="DM Sans"/>
              </a:rPr>
              <a:t> (Pie Chart)</a:t>
            </a:r>
          </a:p>
          <a:p>
            <a:r>
              <a:rPr lang="en-GB" sz="1100" dirty="0">
                <a:solidFill>
                  <a:srgbClr val="3C6E71"/>
                </a:solidFill>
                <a:latin typeface="DM Sans"/>
              </a:rPr>
              <a:t>The United States</a:t>
            </a:r>
            <a:r>
              <a:rPr lang="en-GB" sz="1100" dirty="0">
                <a:solidFill>
                  <a:schemeClr val="dk1"/>
                </a:solidFill>
                <a:latin typeface="DM Sans"/>
              </a:rPr>
              <a:t> leads with </a:t>
            </a:r>
            <a:r>
              <a:rPr lang="en-GB" sz="1100" dirty="0">
                <a:solidFill>
                  <a:schemeClr val="accent1">
                    <a:lumMod val="50000"/>
                  </a:schemeClr>
                </a:solidFill>
                <a:latin typeface="DM Sans"/>
              </a:rPr>
              <a:t>58%</a:t>
            </a:r>
            <a:r>
              <a:rPr lang="en-GB" sz="1100" dirty="0">
                <a:solidFill>
                  <a:schemeClr val="dk1"/>
                </a:solidFill>
                <a:latin typeface="DM Sans"/>
              </a:rPr>
              <a:t> of naturalizations for Egyptian refugees.</a:t>
            </a:r>
          </a:p>
          <a:p>
            <a:r>
              <a:rPr lang="en-GB" sz="1100" dirty="0">
                <a:solidFill>
                  <a:srgbClr val="3C6E71"/>
                </a:solidFill>
                <a:latin typeface="DM Sans"/>
              </a:rPr>
              <a:t>Canada</a:t>
            </a:r>
            <a:r>
              <a:rPr lang="en-GB" sz="1100" dirty="0">
                <a:solidFill>
                  <a:schemeClr val="dk1"/>
                </a:solidFill>
                <a:latin typeface="DM Sans"/>
              </a:rPr>
              <a:t> has </a:t>
            </a:r>
            <a:r>
              <a:rPr lang="en-GB" sz="1100" dirty="0">
                <a:solidFill>
                  <a:schemeClr val="accent1">
                    <a:lumMod val="50000"/>
                  </a:schemeClr>
                </a:solidFill>
                <a:latin typeface="DM Sans"/>
              </a:rPr>
              <a:t>1%</a:t>
            </a:r>
            <a:r>
              <a:rPr lang="en-GB" sz="1100" dirty="0">
                <a:solidFill>
                  <a:schemeClr val="dk1"/>
                </a:solidFill>
                <a:latin typeface="DM Sans"/>
              </a:rPr>
              <a:t> of naturalizations, with smaller contributions from other countries such </a:t>
            </a:r>
            <a:r>
              <a:rPr lang="en-GB" sz="1100" dirty="0">
                <a:solidFill>
                  <a:srgbClr val="3C6E71"/>
                </a:solidFill>
                <a:latin typeface="DM Sans"/>
              </a:rPr>
              <a:t>as France</a:t>
            </a:r>
            <a:r>
              <a:rPr lang="en-GB" sz="1100" dirty="0">
                <a:solidFill>
                  <a:schemeClr val="dk1"/>
                </a:solidFill>
                <a:latin typeface="DM Sans"/>
              </a:rPr>
              <a:t>.</a:t>
            </a:r>
          </a:p>
          <a:p>
            <a:endParaRPr lang="en-GB" sz="1100" dirty="0">
              <a:solidFill>
                <a:schemeClr val="dk1"/>
              </a:solidFill>
              <a:latin typeface="DM Sans"/>
            </a:endParaRPr>
          </a:p>
          <a:p>
            <a:endParaRPr lang="en-GB" sz="1100" dirty="0">
              <a:solidFill>
                <a:schemeClr val="dk1"/>
              </a:solidFill>
              <a:latin typeface="DM Sans"/>
            </a:endParaRPr>
          </a:p>
          <a:p>
            <a:r>
              <a:rPr lang="en-GB" sz="1100" dirty="0">
                <a:solidFill>
                  <a:srgbClr val="00B050"/>
                </a:solidFill>
                <a:latin typeface="DM Sans"/>
              </a:rPr>
              <a:t>Resettlement Arrivals </a:t>
            </a:r>
            <a:r>
              <a:rPr lang="en-GB" sz="1100" dirty="0">
                <a:solidFill>
                  <a:schemeClr val="dk1"/>
                </a:solidFill>
                <a:latin typeface="DM Sans"/>
              </a:rPr>
              <a:t>(Pie Chart)</a:t>
            </a:r>
          </a:p>
          <a:p>
            <a:r>
              <a:rPr lang="en-GB" sz="1100" dirty="0">
                <a:solidFill>
                  <a:srgbClr val="3C6E71"/>
                </a:solidFill>
                <a:latin typeface="DM Sans"/>
              </a:rPr>
              <a:t>The United States </a:t>
            </a:r>
            <a:r>
              <a:rPr lang="en-GB" sz="1100" dirty="0">
                <a:solidFill>
                  <a:schemeClr val="dk1"/>
                </a:solidFill>
                <a:latin typeface="DM Sans"/>
              </a:rPr>
              <a:t>(</a:t>
            </a:r>
            <a:r>
              <a:rPr lang="en-GB" sz="1100" dirty="0">
                <a:solidFill>
                  <a:schemeClr val="accent1">
                    <a:lumMod val="50000"/>
                  </a:schemeClr>
                </a:solidFill>
                <a:latin typeface="DM Sans"/>
              </a:rPr>
              <a:t>3.25%</a:t>
            </a:r>
            <a:r>
              <a:rPr lang="en-GB" sz="1100" dirty="0">
                <a:solidFill>
                  <a:schemeClr val="dk1"/>
                </a:solidFill>
                <a:latin typeface="DM Sans"/>
              </a:rPr>
              <a:t>) and </a:t>
            </a:r>
            <a:r>
              <a:rPr lang="en-GB" sz="1100" dirty="0">
                <a:solidFill>
                  <a:srgbClr val="3C6E71"/>
                </a:solidFill>
                <a:latin typeface="DM Sans"/>
              </a:rPr>
              <a:t>Canada</a:t>
            </a:r>
            <a:r>
              <a:rPr lang="en-GB" sz="1100" dirty="0">
                <a:solidFill>
                  <a:schemeClr val="dk1"/>
                </a:solidFill>
                <a:latin typeface="DM Sans"/>
              </a:rPr>
              <a:t> are leading resettlement destinations, along with Australia for Egyptian refugees.</a:t>
            </a:r>
            <a:endParaRPr lang="en-GB" sz="1200" dirty="0">
              <a:solidFill>
                <a:schemeClr val="dk1"/>
              </a:solidFill>
              <a:latin typeface="DM Sans"/>
            </a:endParaRPr>
          </a:p>
        </p:txBody>
      </p:sp>
    </p:spTree>
    <p:extLst>
      <p:ext uri="{BB962C8B-B14F-4D97-AF65-F5344CB8AC3E}">
        <p14:creationId xmlns:p14="http://schemas.microsoft.com/office/powerpoint/2010/main" val="2312184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69A17A-E7AC-49C6-B538-9CED577EBEBB}"/>
              </a:ext>
            </a:extLst>
          </p:cNvPr>
          <p:cNvSpPr txBox="1"/>
          <p:nvPr/>
        </p:nvSpPr>
        <p:spPr>
          <a:xfrm>
            <a:off x="95535" y="2903235"/>
            <a:ext cx="4476465" cy="1384995"/>
          </a:xfrm>
          <a:prstGeom prst="rect">
            <a:avLst/>
          </a:prstGeom>
          <a:noFill/>
        </p:spPr>
        <p:txBody>
          <a:bodyPr wrap="square">
            <a:spAutoFit/>
          </a:bodyPr>
          <a:lstStyle/>
          <a:p>
            <a:r>
              <a:rPr lang="en-GB" dirty="0">
                <a:solidFill>
                  <a:schemeClr val="dk1"/>
                </a:solidFill>
                <a:latin typeface="DM Sans"/>
              </a:rPr>
              <a:t>Top </a:t>
            </a:r>
            <a:r>
              <a:rPr lang="en-GB" dirty="0">
                <a:solidFill>
                  <a:schemeClr val="accent1">
                    <a:lumMod val="50000"/>
                  </a:schemeClr>
                </a:solidFill>
                <a:latin typeface="DM Sans"/>
              </a:rPr>
              <a:t>12 </a:t>
            </a:r>
            <a:r>
              <a:rPr lang="en-GB" dirty="0">
                <a:solidFill>
                  <a:schemeClr val="dk1"/>
                </a:solidFill>
                <a:latin typeface="DM Sans"/>
              </a:rPr>
              <a:t>Countries Hosting Egyptian Refugees (</a:t>
            </a:r>
            <a:r>
              <a:rPr lang="en-GB" dirty="0" err="1">
                <a:solidFill>
                  <a:schemeClr val="accent1">
                    <a:lumMod val="50000"/>
                  </a:schemeClr>
                </a:solidFill>
                <a:latin typeface="DM Sans"/>
              </a:rPr>
              <a:t>TreeMap</a:t>
            </a:r>
            <a:r>
              <a:rPr lang="en-GB" dirty="0">
                <a:solidFill>
                  <a:schemeClr val="dk1"/>
                </a:solidFill>
                <a:latin typeface="DM Sans"/>
              </a:rPr>
              <a:t>)</a:t>
            </a:r>
          </a:p>
          <a:p>
            <a:pPr>
              <a:buFont typeface="Arial" panose="020B0604020202020204" pitchFamily="34" charset="0"/>
              <a:buChar char="•"/>
            </a:pPr>
            <a:r>
              <a:rPr lang="en-GB" dirty="0">
                <a:solidFill>
                  <a:schemeClr val="dk1"/>
                </a:solidFill>
                <a:latin typeface="DM Sans"/>
              </a:rPr>
              <a:t> </a:t>
            </a:r>
            <a:r>
              <a:rPr lang="en-GB" dirty="0">
                <a:solidFill>
                  <a:srgbClr val="3C6E71"/>
                </a:solidFill>
                <a:latin typeface="DM Sans"/>
              </a:rPr>
              <a:t>The United States </a:t>
            </a:r>
            <a:r>
              <a:rPr lang="en-GB" dirty="0">
                <a:solidFill>
                  <a:schemeClr val="dk1"/>
                </a:solidFill>
                <a:latin typeface="DM Sans"/>
              </a:rPr>
              <a:t>is also the leading host with </a:t>
            </a:r>
            <a:r>
              <a:rPr lang="en-GB" dirty="0">
                <a:solidFill>
                  <a:schemeClr val="accent1">
                    <a:lumMod val="50000"/>
                  </a:schemeClr>
                </a:solidFill>
                <a:latin typeface="DM Sans"/>
              </a:rPr>
              <a:t>134K</a:t>
            </a:r>
            <a:r>
              <a:rPr lang="en-GB" dirty="0">
                <a:solidFill>
                  <a:schemeClr val="dk1"/>
                </a:solidFill>
                <a:latin typeface="DM Sans"/>
              </a:rPr>
              <a:t> Egyptian refugees.</a:t>
            </a:r>
          </a:p>
          <a:p>
            <a:pPr>
              <a:buFont typeface="Arial" panose="020B0604020202020204" pitchFamily="34" charset="0"/>
              <a:buChar char="•"/>
            </a:pPr>
            <a:r>
              <a:rPr lang="en-GB" dirty="0">
                <a:solidFill>
                  <a:schemeClr val="dk1"/>
                </a:solidFill>
                <a:latin typeface="DM Sans"/>
              </a:rPr>
              <a:t>Other major countries include </a:t>
            </a:r>
            <a:r>
              <a:rPr lang="en-GB" dirty="0">
                <a:solidFill>
                  <a:srgbClr val="3C6E71"/>
                </a:solidFill>
                <a:latin typeface="DM Sans"/>
              </a:rPr>
              <a:t>Canada</a:t>
            </a:r>
            <a:r>
              <a:rPr lang="en-GB" dirty="0">
                <a:solidFill>
                  <a:schemeClr val="dk1"/>
                </a:solidFill>
                <a:latin typeface="DM Sans"/>
              </a:rPr>
              <a:t> (</a:t>
            </a:r>
            <a:r>
              <a:rPr lang="en-GB" dirty="0">
                <a:solidFill>
                  <a:schemeClr val="accent1">
                    <a:lumMod val="50000"/>
                  </a:schemeClr>
                </a:solidFill>
                <a:latin typeface="DM Sans"/>
              </a:rPr>
              <a:t>24K</a:t>
            </a:r>
            <a:r>
              <a:rPr lang="en-GB" dirty="0">
                <a:solidFill>
                  <a:schemeClr val="dk1"/>
                </a:solidFill>
                <a:latin typeface="DM Sans"/>
              </a:rPr>
              <a:t>), </a:t>
            </a:r>
            <a:r>
              <a:rPr lang="en-GB" dirty="0">
                <a:solidFill>
                  <a:srgbClr val="3C6E71"/>
                </a:solidFill>
                <a:latin typeface="DM Sans"/>
              </a:rPr>
              <a:t>Germany</a:t>
            </a:r>
            <a:r>
              <a:rPr lang="en-GB" dirty="0">
                <a:solidFill>
                  <a:schemeClr val="dk1"/>
                </a:solidFill>
                <a:latin typeface="DM Sans"/>
              </a:rPr>
              <a:t> (</a:t>
            </a:r>
            <a:r>
              <a:rPr lang="en-GB" dirty="0">
                <a:solidFill>
                  <a:schemeClr val="accent1">
                    <a:lumMod val="50000"/>
                  </a:schemeClr>
                </a:solidFill>
                <a:latin typeface="DM Sans"/>
              </a:rPr>
              <a:t>19K</a:t>
            </a:r>
            <a:r>
              <a:rPr lang="en-GB" dirty="0">
                <a:solidFill>
                  <a:schemeClr val="dk1"/>
                </a:solidFill>
                <a:latin typeface="DM Sans"/>
              </a:rPr>
              <a:t>), and </a:t>
            </a:r>
            <a:r>
              <a:rPr lang="en-GB" dirty="0">
                <a:solidFill>
                  <a:srgbClr val="3C6E71"/>
                </a:solidFill>
                <a:latin typeface="DM Sans"/>
              </a:rPr>
              <a:t>Australia</a:t>
            </a:r>
            <a:r>
              <a:rPr lang="en-GB" dirty="0">
                <a:solidFill>
                  <a:schemeClr val="dk1"/>
                </a:solidFill>
                <a:latin typeface="DM Sans"/>
              </a:rPr>
              <a:t> (</a:t>
            </a:r>
            <a:r>
              <a:rPr lang="en-GB" dirty="0">
                <a:solidFill>
                  <a:schemeClr val="accent1">
                    <a:lumMod val="50000"/>
                  </a:schemeClr>
                </a:solidFill>
                <a:latin typeface="DM Sans"/>
              </a:rPr>
              <a:t>17K</a:t>
            </a:r>
            <a:r>
              <a:rPr lang="en-GB" dirty="0">
                <a:solidFill>
                  <a:schemeClr val="dk1"/>
                </a:solidFill>
                <a:latin typeface="DM Sans"/>
              </a:rPr>
              <a:t>).</a:t>
            </a:r>
          </a:p>
        </p:txBody>
      </p:sp>
      <p:pic>
        <p:nvPicPr>
          <p:cNvPr id="8" name="Picture 7">
            <a:extLst>
              <a:ext uri="{FF2B5EF4-FFF2-40B4-BE49-F238E27FC236}">
                <a16:creationId xmlns:a16="http://schemas.microsoft.com/office/drawing/2014/main" id="{580F953E-4131-4A78-8B48-7357FF7F8AD5}"/>
              </a:ext>
            </a:extLst>
          </p:cNvPr>
          <p:cNvPicPr>
            <a:picLocks noChangeAspect="1"/>
          </p:cNvPicPr>
          <p:nvPr/>
        </p:nvPicPr>
        <p:blipFill>
          <a:blip r:embed="rId2"/>
          <a:stretch>
            <a:fillRect/>
          </a:stretch>
        </p:blipFill>
        <p:spPr>
          <a:xfrm>
            <a:off x="0" y="0"/>
            <a:ext cx="4572638" cy="2753109"/>
          </a:xfrm>
          <a:prstGeom prst="rect">
            <a:avLst/>
          </a:prstGeom>
        </p:spPr>
      </p:pic>
      <p:sp>
        <p:nvSpPr>
          <p:cNvPr id="10" name="TextBox 9">
            <a:extLst>
              <a:ext uri="{FF2B5EF4-FFF2-40B4-BE49-F238E27FC236}">
                <a16:creationId xmlns:a16="http://schemas.microsoft.com/office/drawing/2014/main" id="{6F13B692-9620-42DF-A3F3-62D9103C4480}"/>
              </a:ext>
            </a:extLst>
          </p:cNvPr>
          <p:cNvSpPr txBox="1"/>
          <p:nvPr/>
        </p:nvSpPr>
        <p:spPr>
          <a:xfrm>
            <a:off x="4741410" y="2795513"/>
            <a:ext cx="4068220" cy="1600438"/>
          </a:xfrm>
          <a:prstGeom prst="rect">
            <a:avLst/>
          </a:prstGeom>
          <a:noFill/>
        </p:spPr>
        <p:txBody>
          <a:bodyPr wrap="square">
            <a:spAutoFit/>
          </a:bodyPr>
          <a:lstStyle/>
          <a:p>
            <a:r>
              <a:rPr lang="en-GB" dirty="0">
                <a:solidFill>
                  <a:schemeClr val="dk1"/>
                </a:solidFill>
                <a:latin typeface="DM Sans"/>
              </a:rPr>
              <a:t>Top </a:t>
            </a:r>
            <a:r>
              <a:rPr lang="en-GB" dirty="0">
                <a:solidFill>
                  <a:schemeClr val="accent1">
                    <a:lumMod val="50000"/>
                  </a:schemeClr>
                </a:solidFill>
                <a:latin typeface="DM Sans"/>
              </a:rPr>
              <a:t>12</a:t>
            </a:r>
            <a:r>
              <a:rPr lang="en-GB" dirty="0">
                <a:solidFill>
                  <a:schemeClr val="dk1"/>
                </a:solidFill>
                <a:latin typeface="DM Sans"/>
              </a:rPr>
              <a:t> Countries by Accepted Application Numbers (B</a:t>
            </a:r>
            <a:r>
              <a:rPr lang="en-GB" dirty="0">
                <a:solidFill>
                  <a:schemeClr val="accent1">
                    <a:lumMod val="50000"/>
                  </a:schemeClr>
                </a:solidFill>
                <a:latin typeface="DM Sans"/>
              </a:rPr>
              <a:t>ar Chart</a:t>
            </a:r>
            <a:r>
              <a:rPr lang="en-GB" dirty="0">
                <a:solidFill>
                  <a:schemeClr val="dk1"/>
                </a:solidFill>
                <a:latin typeface="DM Sans"/>
              </a:rPr>
              <a:t>)</a:t>
            </a:r>
          </a:p>
          <a:p>
            <a:pPr>
              <a:buFont typeface="Arial" panose="020B0604020202020204" pitchFamily="34" charset="0"/>
              <a:buChar char="•"/>
            </a:pPr>
            <a:r>
              <a:rPr lang="en-GB" dirty="0">
                <a:solidFill>
                  <a:schemeClr val="dk1"/>
                </a:solidFill>
                <a:latin typeface="DM Sans"/>
              </a:rPr>
              <a:t>Similar to the asylum-seeking chart, t</a:t>
            </a:r>
            <a:r>
              <a:rPr lang="en-GB" dirty="0">
                <a:solidFill>
                  <a:srgbClr val="3C6E71"/>
                </a:solidFill>
                <a:latin typeface="DM Sans"/>
              </a:rPr>
              <a:t>he United States</a:t>
            </a:r>
            <a:r>
              <a:rPr lang="en-GB" dirty="0">
                <a:solidFill>
                  <a:schemeClr val="dk1"/>
                </a:solidFill>
                <a:latin typeface="DM Sans"/>
              </a:rPr>
              <a:t> (</a:t>
            </a:r>
            <a:r>
              <a:rPr lang="en-GB" dirty="0">
                <a:solidFill>
                  <a:schemeClr val="accent1">
                    <a:lumMod val="50000"/>
                  </a:schemeClr>
                </a:solidFill>
                <a:latin typeface="DM Sans"/>
              </a:rPr>
              <a:t>15K</a:t>
            </a:r>
            <a:r>
              <a:rPr lang="en-GB" dirty="0">
                <a:solidFill>
                  <a:schemeClr val="dk1"/>
                </a:solidFill>
                <a:latin typeface="DM Sans"/>
              </a:rPr>
              <a:t>) and </a:t>
            </a:r>
            <a:r>
              <a:rPr lang="en-GB" dirty="0">
                <a:solidFill>
                  <a:srgbClr val="3C6E71"/>
                </a:solidFill>
                <a:latin typeface="DM Sans"/>
              </a:rPr>
              <a:t>Canada</a:t>
            </a:r>
            <a:r>
              <a:rPr lang="en-GB" dirty="0">
                <a:solidFill>
                  <a:schemeClr val="dk1"/>
                </a:solidFill>
                <a:latin typeface="DM Sans"/>
              </a:rPr>
              <a:t> (</a:t>
            </a:r>
            <a:r>
              <a:rPr lang="en-GB" dirty="0">
                <a:solidFill>
                  <a:schemeClr val="accent1">
                    <a:lumMod val="50000"/>
                  </a:schemeClr>
                </a:solidFill>
                <a:latin typeface="DM Sans"/>
              </a:rPr>
              <a:t>3K</a:t>
            </a:r>
            <a:r>
              <a:rPr lang="en-GB" dirty="0">
                <a:solidFill>
                  <a:schemeClr val="dk1"/>
                </a:solidFill>
                <a:latin typeface="DM Sans"/>
              </a:rPr>
              <a:t>) are the top countries where Applications is accepted.</a:t>
            </a:r>
          </a:p>
          <a:p>
            <a:pPr>
              <a:buFont typeface="Arial" panose="020B0604020202020204" pitchFamily="34" charset="0"/>
              <a:buChar char="•"/>
            </a:pPr>
            <a:r>
              <a:rPr lang="en-GB" dirty="0">
                <a:solidFill>
                  <a:schemeClr val="dk1"/>
                </a:solidFill>
                <a:latin typeface="DM Sans"/>
              </a:rPr>
              <a:t>Other notable countries include </a:t>
            </a:r>
            <a:r>
              <a:rPr lang="en-GB" dirty="0">
                <a:solidFill>
                  <a:srgbClr val="3C6E71"/>
                </a:solidFill>
                <a:latin typeface="DM Sans"/>
              </a:rPr>
              <a:t>Germany</a:t>
            </a:r>
            <a:r>
              <a:rPr lang="en-GB" dirty="0">
                <a:solidFill>
                  <a:schemeClr val="dk1"/>
                </a:solidFill>
                <a:latin typeface="DM Sans"/>
              </a:rPr>
              <a:t> (</a:t>
            </a:r>
            <a:r>
              <a:rPr lang="en-GB" dirty="0">
                <a:solidFill>
                  <a:schemeClr val="accent1">
                    <a:lumMod val="50000"/>
                  </a:schemeClr>
                </a:solidFill>
                <a:latin typeface="DM Sans"/>
              </a:rPr>
              <a:t>2K</a:t>
            </a:r>
            <a:r>
              <a:rPr lang="en-GB" dirty="0">
                <a:solidFill>
                  <a:schemeClr val="dk1"/>
                </a:solidFill>
                <a:latin typeface="DM Sans"/>
              </a:rPr>
              <a:t>) and </a:t>
            </a:r>
            <a:r>
              <a:rPr lang="en-US" dirty="0">
                <a:solidFill>
                  <a:srgbClr val="3C6E71"/>
                </a:solidFill>
                <a:latin typeface="DM Sans"/>
              </a:rPr>
              <a:t>Australia</a:t>
            </a:r>
            <a:r>
              <a:rPr lang="en-GB" dirty="0">
                <a:solidFill>
                  <a:schemeClr val="dk1"/>
                </a:solidFill>
                <a:latin typeface="DM Sans"/>
              </a:rPr>
              <a:t> (</a:t>
            </a:r>
            <a:r>
              <a:rPr lang="en-GB" dirty="0">
                <a:solidFill>
                  <a:schemeClr val="accent1">
                    <a:lumMod val="50000"/>
                  </a:schemeClr>
                </a:solidFill>
                <a:latin typeface="DM Sans"/>
              </a:rPr>
              <a:t>2K</a:t>
            </a:r>
            <a:r>
              <a:rPr lang="en-GB" dirty="0">
                <a:solidFill>
                  <a:schemeClr val="dk1"/>
                </a:solidFill>
                <a:latin typeface="DM Sans"/>
              </a:rPr>
              <a:t>).</a:t>
            </a:r>
          </a:p>
        </p:txBody>
      </p:sp>
      <p:pic>
        <p:nvPicPr>
          <p:cNvPr id="3" name="Picture 2">
            <a:extLst>
              <a:ext uri="{FF2B5EF4-FFF2-40B4-BE49-F238E27FC236}">
                <a16:creationId xmlns:a16="http://schemas.microsoft.com/office/drawing/2014/main" id="{FEA4636A-A9DC-8D2B-4513-59AD5B293B4C}"/>
              </a:ext>
            </a:extLst>
          </p:cNvPr>
          <p:cNvPicPr>
            <a:picLocks noChangeAspect="1"/>
          </p:cNvPicPr>
          <p:nvPr/>
        </p:nvPicPr>
        <p:blipFill>
          <a:blip r:embed="rId3"/>
          <a:stretch>
            <a:fillRect/>
          </a:stretch>
        </p:blipFill>
        <p:spPr>
          <a:xfrm>
            <a:off x="4684690" y="51317"/>
            <a:ext cx="4181659" cy="2650474"/>
          </a:xfrm>
          <a:prstGeom prst="rect">
            <a:avLst/>
          </a:prstGeom>
        </p:spPr>
      </p:pic>
    </p:spTree>
    <p:extLst>
      <p:ext uri="{BB962C8B-B14F-4D97-AF65-F5344CB8AC3E}">
        <p14:creationId xmlns:p14="http://schemas.microsoft.com/office/powerpoint/2010/main" val="2279303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49594-247D-4E75-82FE-7F84BDE6EFAD}"/>
              </a:ext>
            </a:extLst>
          </p:cNvPr>
          <p:cNvSpPr>
            <a:spLocks noGrp="1"/>
          </p:cNvSpPr>
          <p:nvPr>
            <p:ph type="title"/>
          </p:nvPr>
        </p:nvSpPr>
        <p:spPr/>
        <p:txBody>
          <a:bodyPr/>
          <a:lstStyle/>
          <a:p>
            <a:r>
              <a:rPr lang="en-GB" dirty="0"/>
              <a:t>Key Insights :</a:t>
            </a:r>
          </a:p>
        </p:txBody>
      </p:sp>
      <p:sp>
        <p:nvSpPr>
          <p:cNvPr id="6" name="TextBox 5">
            <a:extLst>
              <a:ext uri="{FF2B5EF4-FFF2-40B4-BE49-F238E27FC236}">
                <a16:creationId xmlns:a16="http://schemas.microsoft.com/office/drawing/2014/main" id="{4D9B4548-BFB8-4802-9435-FC792E8AB672}"/>
              </a:ext>
            </a:extLst>
          </p:cNvPr>
          <p:cNvSpPr txBox="1"/>
          <p:nvPr/>
        </p:nvSpPr>
        <p:spPr>
          <a:xfrm>
            <a:off x="713224" y="1080493"/>
            <a:ext cx="7912161" cy="3323987"/>
          </a:xfrm>
          <a:prstGeom prst="rect">
            <a:avLst/>
          </a:prstGeom>
          <a:noFill/>
        </p:spPr>
        <p:txBody>
          <a:bodyPr wrap="square">
            <a:spAutoFit/>
          </a:bodyPr>
          <a:lstStyle/>
          <a:p>
            <a:pPr>
              <a:buFont typeface="Arial" panose="020B0604020202020204" pitchFamily="34" charset="0"/>
              <a:buChar char="•"/>
            </a:pPr>
            <a:r>
              <a:rPr lang="en-GB" b="1" dirty="0">
                <a:solidFill>
                  <a:schemeClr val="dk1"/>
                </a:solidFill>
                <a:latin typeface="DM Sans"/>
              </a:rPr>
              <a:t>Migration Patterns</a:t>
            </a:r>
            <a:r>
              <a:rPr lang="en-GB" dirty="0">
                <a:solidFill>
                  <a:schemeClr val="dk1"/>
                </a:solidFill>
                <a:latin typeface="DM Sans"/>
              </a:rPr>
              <a:t>: The United States and Germany are major destinations for Egyptian asylum seekers, both in terms of applications and the number of refugees hosted.</a:t>
            </a:r>
          </a:p>
          <a:p>
            <a:pPr>
              <a:buFont typeface="Arial" panose="020B0604020202020204" pitchFamily="34" charset="0"/>
              <a:buChar char="•"/>
            </a:pPr>
            <a:r>
              <a:rPr lang="en-GB" b="1" dirty="0">
                <a:solidFill>
                  <a:schemeClr val="dk1"/>
                </a:solidFill>
                <a:latin typeface="DM Sans"/>
              </a:rPr>
              <a:t>Gender Disparity</a:t>
            </a:r>
            <a:r>
              <a:rPr lang="en-GB" dirty="0">
                <a:solidFill>
                  <a:schemeClr val="dk1"/>
                </a:solidFill>
                <a:latin typeface="DM Sans"/>
              </a:rPr>
              <a:t>: There are significantly more male refugees (</a:t>
            </a:r>
            <a:r>
              <a:rPr lang="en-GB" dirty="0">
                <a:solidFill>
                  <a:schemeClr val="tx2">
                    <a:lumMod val="75000"/>
                  </a:schemeClr>
                </a:solidFill>
                <a:latin typeface="DM Sans"/>
              </a:rPr>
              <a:t>45K</a:t>
            </a:r>
            <a:r>
              <a:rPr lang="en-GB" dirty="0">
                <a:solidFill>
                  <a:schemeClr val="dk1"/>
                </a:solidFill>
                <a:latin typeface="DM Sans"/>
              </a:rPr>
              <a:t>) than female refugees (</a:t>
            </a:r>
            <a:r>
              <a:rPr lang="en-GB" dirty="0">
                <a:solidFill>
                  <a:schemeClr val="tx2">
                    <a:lumMod val="75000"/>
                  </a:schemeClr>
                </a:solidFill>
                <a:latin typeface="DM Sans"/>
              </a:rPr>
              <a:t>19K</a:t>
            </a:r>
            <a:r>
              <a:rPr lang="en-GB" dirty="0">
                <a:solidFill>
                  <a:schemeClr val="dk1"/>
                </a:solidFill>
                <a:latin typeface="DM Sans"/>
              </a:rPr>
              <a:t>).</a:t>
            </a:r>
          </a:p>
          <a:p>
            <a:pPr>
              <a:buFont typeface="Arial" panose="020B0604020202020204" pitchFamily="34" charset="0"/>
              <a:buChar char="•"/>
            </a:pPr>
            <a:r>
              <a:rPr lang="en-GB" b="1" dirty="0">
                <a:solidFill>
                  <a:schemeClr val="dk1"/>
                </a:solidFill>
                <a:latin typeface="DM Sans"/>
              </a:rPr>
              <a:t>Refugee Flow</a:t>
            </a:r>
            <a:r>
              <a:rPr lang="en-GB" dirty="0">
                <a:solidFill>
                  <a:schemeClr val="dk1"/>
                </a:solidFill>
                <a:latin typeface="DM Sans"/>
              </a:rPr>
              <a:t>: Egyptian refugees are not only seeking asylum but are also involved in resettlement and naturalization, primarily in the US and Canada.</a:t>
            </a:r>
          </a:p>
          <a:p>
            <a:pPr>
              <a:buFont typeface="Arial" panose="020B0604020202020204" pitchFamily="34" charset="0"/>
              <a:buChar char="•"/>
            </a:pPr>
            <a:r>
              <a:rPr lang="en-GB" b="1" dirty="0">
                <a:solidFill>
                  <a:schemeClr val="dk1"/>
                </a:solidFill>
                <a:latin typeface="DM Sans"/>
              </a:rPr>
              <a:t>Rejected Applications</a:t>
            </a:r>
            <a:r>
              <a:rPr lang="en-GB" dirty="0">
                <a:solidFill>
                  <a:schemeClr val="dk1"/>
                </a:solidFill>
                <a:latin typeface="DM Sans"/>
              </a:rPr>
              <a:t>: With nearly </a:t>
            </a:r>
            <a:r>
              <a:rPr lang="en-GB" dirty="0">
                <a:solidFill>
                  <a:schemeClr val="tx2">
                    <a:lumMod val="75000"/>
                  </a:schemeClr>
                </a:solidFill>
                <a:latin typeface="DM Sans"/>
              </a:rPr>
              <a:t>50%</a:t>
            </a:r>
            <a:r>
              <a:rPr lang="en-GB" dirty="0">
                <a:solidFill>
                  <a:schemeClr val="dk1"/>
                </a:solidFill>
                <a:latin typeface="DM Sans"/>
              </a:rPr>
              <a:t> of total applications rejected, this highlights the difficulties Egyptians face in securing asylum in foreign countries.</a:t>
            </a:r>
          </a:p>
          <a:p>
            <a:pPr>
              <a:buFont typeface="Arial" panose="020B0604020202020204" pitchFamily="34" charset="0"/>
              <a:buChar char="•"/>
            </a:pPr>
            <a:r>
              <a:rPr lang="en-GB" b="1" dirty="0">
                <a:solidFill>
                  <a:schemeClr val="dk1"/>
                </a:solidFill>
                <a:latin typeface="DM Sans"/>
              </a:rPr>
              <a:t>Returns and Resettlement</a:t>
            </a:r>
            <a:r>
              <a:rPr lang="en-GB" dirty="0">
                <a:solidFill>
                  <a:schemeClr val="dk1"/>
                </a:solidFill>
                <a:latin typeface="DM Sans"/>
              </a:rPr>
              <a:t>: There's a notable amount of Egyptians returning to countries like Yemen and France, while the US and Canada are key players in resettling Egyptian refugees.</a:t>
            </a:r>
          </a:p>
          <a:p>
            <a:endParaRPr lang="en-GB" dirty="0">
              <a:solidFill>
                <a:schemeClr val="dk1"/>
              </a:solidFill>
              <a:latin typeface="DM Sans"/>
            </a:endParaRPr>
          </a:p>
          <a:p>
            <a:r>
              <a:rPr lang="en-GB" dirty="0">
                <a:solidFill>
                  <a:schemeClr val="dk1"/>
                </a:solidFill>
                <a:latin typeface="DM Sans"/>
              </a:rPr>
              <a:t>This dashboard effectively visualizes the asylum and refugee trends for Egyptians, providing a comprehensive overview of where they seek asylum, where they are hosted, and the outcomes of their applications and resettlement processes.</a:t>
            </a:r>
          </a:p>
          <a:p>
            <a:endParaRPr lang="en-GB" dirty="0">
              <a:solidFill>
                <a:schemeClr val="dk1"/>
              </a:solidFill>
              <a:latin typeface="DM Sans"/>
            </a:endParaRPr>
          </a:p>
        </p:txBody>
      </p:sp>
    </p:spTree>
    <p:extLst>
      <p:ext uri="{BB962C8B-B14F-4D97-AF65-F5344CB8AC3E}">
        <p14:creationId xmlns:p14="http://schemas.microsoft.com/office/powerpoint/2010/main" val="696411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6" name="TextBox 5">
            <a:extLst>
              <a:ext uri="{FF2B5EF4-FFF2-40B4-BE49-F238E27FC236}">
                <a16:creationId xmlns:a16="http://schemas.microsoft.com/office/drawing/2014/main" id="{5219903A-1E7B-4032-9168-0EC02EA2866A}"/>
              </a:ext>
            </a:extLst>
          </p:cNvPr>
          <p:cNvSpPr txBox="1"/>
          <p:nvPr/>
        </p:nvSpPr>
        <p:spPr>
          <a:xfrm>
            <a:off x="109203" y="371147"/>
            <a:ext cx="1796830" cy="4401205"/>
          </a:xfrm>
          <a:prstGeom prst="rect">
            <a:avLst/>
          </a:prstGeom>
          <a:noFill/>
        </p:spPr>
        <p:txBody>
          <a:bodyPr wrap="square" rtlCol="0">
            <a:spAutoFit/>
          </a:bodyPr>
          <a:lstStyle/>
          <a:p>
            <a:r>
              <a:rPr lang="en-US" dirty="0">
                <a:solidFill>
                  <a:schemeClr val="dk1"/>
                </a:solidFill>
                <a:latin typeface="DM Sans"/>
              </a:rPr>
              <a:t>After showing “Egyptian Overview” with key concepts and insights we will click on the next navigator “Egyptians details”</a:t>
            </a:r>
            <a:r>
              <a:rPr lang="en-GB" b="0" i="0" dirty="0">
                <a:solidFill>
                  <a:srgbClr val="020817"/>
                </a:solidFill>
                <a:effectLst/>
                <a:latin typeface="__Inter_36bd41"/>
              </a:rPr>
              <a:t> </a:t>
            </a:r>
            <a:r>
              <a:rPr lang="en-GB" dirty="0">
                <a:solidFill>
                  <a:schemeClr val="dk1"/>
                </a:solidFill>
                <a:latin typeface="DM Sans"/>
              </a:rPr>
              <a:t>This dashboard provides a detailed overview of Egyptian refugees and asylum seekers across different countries, focusing on key metrics like recognition, rejection, and protection rates</a:t>
            </a:r>
          </a:p>
        </p:txBody>
      </p:sp>
      <p:pic>
        <p:nvPicPr>
          <p:cNvPr id="3" name="Picture 2">
            <a:extLst>
              <a:ext uri="{FF2B5EF4-FFF2-40B4-BE49-F238E27FC236}">
                <a16:creationId xmlns:a16="http://schemas.microsoft.com/office/drawing/2014/main" id="{C8F4ABDC-3E0B-50CF-AF9A-CEC094BBD42C}"/>
              </a:ext>
            </a:extLst>
          </p:cNvPr>
          <p:cNvPicPr>
            <a:picLocks noChangeAspect="1"/>
          </p:cNvPicPr>
          <p:nvPr/>
        </p:nvPicPr>
        <p:blipFill>
          <a:blip r:embed="rId3"/>
          <a:stretch>
            <a:fillRect/>
          </a:stretch>
        </p:blipFill>
        <p:spPr>
          <a:xfrm>
            <a:off x="1906033" y="707557"/>
            <a:ext cx="6614013" cy="3728383"/>
          </a:xfrm>
          <a:prstGeom prst="rect">
            <a:avLst/>
          </a:prstGeom>
        </p:spPr>
      </p:pic>
    </p:spTree>
    <p:extLst>
      <p:ext uri="{BB962C8B-B14F-4D97-AF65-F5344CB8AC3E}">
        <p14:creationId xmlns:p14="http://schemas.microsoft.com/office/powerpoint/2010/main" val="525492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29"/>
          <p:cNvSpPr txBox="1">
            <a:spLocks noGrp="1"/>
          </p:cNvSpPr>
          <p:nvPr>
            <p:ph type="subTitle" idx="13"/>
          </p:nvPr>
        </p:nvSpPr>
        <p:spPr>
          <a:xfrm>
            <a:off x="5416675" y="1220687"/>
            <a:ext cx="2958000" cy="5727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Data Overview</a:t>
            </a:r>
            <a:endParaRPr dirty="0"/>
          </a:p>
        </p:txBody>
      </p:sp>
      <p:sp>
        <p:nvSpPr>
          <p:cNvPr id="760" name="Google Shape;760;p29"/>
          <p:cNvSpPr txBox="1">
            <a:spLocks noGrp="1"/>
          </p:cNvSpPr>
          <p:nvPr>
            <p:ph type="title" idx="5"/>
          </p:nvPr>
        </p:nvSpPr>
        <p:spPr>
          <a:xfrm>
            <a:off x="859275" y="1424275"/>
            <a:ext cx="667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761" name="Google Shape;761;p29"/>
          <p:cNvSpPr txBox="1">
            <a:spLocks noGrp="1"/>
          </p:cNvSpPr>
          <p:nvPr>
            <p:ph type="subTitle" idx="9"/>
          </p:nvPr>
        </p:nvSpPr>
        <p:spPr>
          <a:xfrm>
            <a:off x="1524375" y="1232275"/>
            <a:ext cx="29580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762" name="Google Shape;762;p29"/>
          <p:cNvSpPr txBox="1">
            <a:spLocks noGrp="1"/>
          </p:cNvSpPr>
          <p:nvPr>
            <p:ph type="subTitle" idx="15"/>
          </p:nvPr>
        </p:nvSpPr>
        <p:spPr>
          <a:xfrm>
            <a:off x="5416675" y="2899698"/>
            <a:ext cx="2958000" cy="5471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Interactive Report</a:t>
            </a:r>
            <a:endParaRPr dirty="0"/>
          </a:p>
        </p:txBody>
      </p:sp>
      <p:sp>
        <p:nvSpPr>
          <p:cNvPr id="763" name="Google Shape;76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764" name="Google Shape;764;p29"/>
          <p:cNvSpPr txBox="1">
            <a:spLocks noGrp="1"/>
          </p:cNvSpPr>
          <p:nvPr>
            <p:ph type="subTitle" idx="3"/>
          </p:nvPr>
        </p:nvSpPr>
        <p:spPr>
          <a:xfrm>
            <a:off x="1524375" y="3304474"/>
            <a:ext cx="2958000" cy="6251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Briefly explain the analytical approach taken in Power BI.</a:t>
            </a:r>
            <a:endParaRPr sz="1600" dirty="0">
              <a:solidFill>
                <a:srgbClr val="666666"/>
              </a:solidFill>
            </a:endParaRPr>
          </a:p>
        </p:txBody>
      </p:sp>
      <p:sp>
        <p:nvSpPr>
          <p:cNvPr id="765" name="Google Shape;765;p29"/>
          <p:cNvSpPr txBox="1">
            <a:spLocks noGrp="1"/>
          </p:cNvSpPr>
          <p:nvPr>
            <p:ph type="subTitle" idx="1"/>
          </p:nvPr>
        </p:nvSpPr>
        <p:spPr>
          <a:xfrm>
            <a:off x="1524375" y="1664877"/>
            <a:ext cx="295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t>
            </a:r>
            <a:r>
              <a:rPr lang="en" dirty="0"/>
              <a:t>rief overview about the project </a:t>
            </a:r>
            <a:r>
              <a:rPr lang="en-US" dirty="0"/>
              <a:t>purpose.</a:t>
            </a:r>
            <a:endParaRPr dirty="0"/>
          </a:p>
        </p:txBody>
      </p:sp>
      <p:sp>
        <p:nvSpPr>
          <p:cNvPr id="766" name="Google Shape;766;p29"/>
          <p:cNvSpPr txBox="1">
            <a:spLocks noGrp="1"/>
          </p:cNvSpPr>
          <p:nvPr>
            <p:ph type="subTitle" idx="2"/>
          </p:nvPr>
        </p:nvSpPr>
        <p:spPr>
          <a:xfrm>
            <a:off x="5416675" y="1653824"/>
            <a:ext cx="2958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Describe the dataset.</a:t>
            </a:r>
            <a:endParaRPr dirty="0"/>
          </a:p>
        </p:txBody>
      </p:sp>
      <p:sp>
        <p:nvSpPr>
          <p:cNvPr id="767" name="Google Shape;767;p29"/>
          <p:cNvSpPr txBox="1">
            <a:spLocks noGrp="1"/>
          </p:cNvSpPr>
          <p:nvPr>
            <p:ph type="subTitle" idx="4"/>
          </p:nvPr>
        </p:nvSpPr>
        <p:spPr>
          <a:xfrm>
            <a:off x="5416675" y="3304474"/>
            <a:ext cx="2958000" cy="6251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Integration of technology tools in mathematical exploration.</a:t>
            </a:r>
            <a:endParaRPr dirty="0"/>
          </a:p>
        </p:txBody>
      </p:sp>
      <p:sp>
        <p:nvSpPr>
          <p:cNvPr id="768" name="Google Shape;768;p29"/>
          <p:cNvSpPr txBox="1">
            <a:spLocks noGrp="1"/>
          </p:cNvSpPr>
          <p:nvPr>
            <p:ph type="title" idx="6"/>
          </p:nvPr>
        </p:nvSpPr>
        <p:spPr>
          <a:xfrm>
            <a:off x="859275" y="3080674"/>
            <a:ext cx="6675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769" name="Google Shape;769;p29"/>
          <p:cNvSpPr txBox="1">
            <a:spLocks noGrp="1"/>
          </p:cNvSpPr>
          <p:nvPr>
            <p:ph type="title" idx="7"/>
          </p:nvPr>
        </p:nvSpPr>
        <p:spPr>
          <a:xfrm>
            <a:off x="4753977" y="1424275"/>
            <a:ext cx="665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770" name="Google Shape;770;p29"/>
          <p:cNvSpPr txBox="1">
            <a:spLocks noGrp="1"/>
          </p:cNvSpPr>
          <p:nvPr>
            <p:ph type="title" idx="8"/>
          </p:nvPr>
        </p:nvSpPr>
        <p:spPr>
          <a:xfrm>
            <a:off x="4753977" y="3080674"/>
            <a:ext cx="6651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771" name="Google Shape;771;p29"/>
          <p:cNvSpPr txBox="1">
            <a:spLocks noGrp="1"/>
          </p:cNvSpPr>
          <p:nvPr>
            <p:ph type="subTitle" idx="14"/>
          </p:nvPr>
        </p:nvSpPr>
        <p:spPr>
          <a:xfrm>
            <a:off x="1524375" y="2956157"/>
            <a:ext cx="2958000" cy="4685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Key Insights</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49594-247D-4E75-82FE-7F84BDE6EFAD}"/>
              </a:ext>
            </a:extLst>
          </p:cNvPr>
          <p:cNvSpPr>
            <a:spLocks noGrp="1"/>
          </p:cNvSpPr>
          <p:nvPr>
            <p:ph type="title"/>
          </p:nvPr>
        </p:nvSpPr>
        <p:spPr/>
        <p:txBody>
          <a:bodyPr/>
          <a:lstStyle/>
          <a:p>
            <a:r>
              <a:rPr lang="en-GB" dirty="0"/>
              <a:t>Key Concepts :</a:t>
            </a:r>
          </a:p>
        </p:txBody>
      </p:sp>
      <p:sp>
        <p:nvSpPr>
          <p:cNvPr id="6" name="TextBox 5">
            <a:extLst>
              <a:ext uri="{FF2B5EF4-FFF2-40B4-BE49-F238E27FC236}">
                <a16:creationId xmlns:a16="http://schemas.microsoft.com/office/drawing/2014/main" id="{4D9B4548-BFB8-4802-9435-FC792E8AB672}"/>
              </a:ext>
            </a:extLst>
          </p:cNvPr>
          <p:cNvSpPr txBox="1"/>
          <p:nvPr/>
        </p:nvSpPr>
        <p:spPr>
          <a:xfrm>
            <a:off x="233717" y="2438446"/>
            <a:ext cx="6938181" cy="2462213"/>
          </a:xfrm>
          <a:prstGeom prst="rect">
            <a:avLst/>
          </a:prstGeom>
          <a:noFill/>
        </p:spPr>
        <p:txBody>
          <a:bodyPr wrap="square">
            <a:spAutoFit/>
          </a:bodyPr>
          <a:lstStyle/>
          <a:p>
            <a:r>
              <a:rPr lang="en-GB" dirty="0">
                <a:solidFill>
                  <a:schemeClr val="dk1"/>
                </a:solidFill>
                <a:latin typeface="DM Sans"/>
              </a:rPr>
              <a:t>Key Metrics (Top Section)</a:t>
            </a:r>
          </a:p>
          <a:p>
            <a:pPr>
              <a:buFont typeface="Arial" panose="020B0604020202020204" pitchFamily="34" charset="0"/>
              <a:buChar char="•"/>
            </a:pPr>
            <a:r>
              <a:rPr lang="en-GB" dirty="0">
                <a:solidFill>
                  <a:schemeClr val="dk1"/>
                </a:solidFill>
                <a:latin typeface="DM Sans"/>
              </a:rPr>
              <a:t>Total Recognized: </a:t>
            </a:r>
            <a:r>
              <a:rPr lang="en-GB" dirty="0">
                <a:solidFill>
                  <a:schemeClr val="tx2">
                    <a:lumMod val="75000"/>
                  </a:schemeClr>
                </a:solidFill>
                <a:latin typeface="DM Sans"/>
              </a:rPr>
              <a:t>27K</a:t>
            </a:r>
            <a:r>
              <a:rPr lang="en-GB" dirty="0">
                <a:solidFill>
                  <a:schemeClr val="dk1"/>
                </a:solidFill>
                <a:latin typeface="DM Sans"/>
              </a:rPr>
              <a:t> applications have been accepted.</a:t>
            </a:r>
          </a:p>
          <a:p>
            <a:pPr>
              <a:buFont typeface="Arial" panose="020B0604020202020204" pitchFamily="34" charset="0"/>
              <a:buChar char="•"/>
            </a:pPr>
            <a:r>
              <a:rPr lang="en-GB" dirty="0">
                <a:solidFill>
                  <a:schemeClr val="dk1"/>
                </a:solidFill>
                <a:latin typeface="DM Sans"/>
              </a:rPr>
              <a:t>Recognition Rate: </a:t>
            </a:r>
            <a:r>
              <a:rPr lang="en-GB" dirty="0">
                <a:solidFill>
                  <a:schemeClr val="tx2">
                    <a:lumMod val="75000"/>
                  </a:schemeClr>
                </a:solidFill>
                <a:latin typeface="DM Sans"/>
              </a:rPr>
              <a:t>28%</a:t>
            </a:r>
            <a:r>
              <a:rPr lang="en-GB" dirty="0">
                <a:solidFill>
                  <a:schemeClr val="dk1"/>
                </a:solidFill>
                <a:latin typeface="DM Sans"/>
              </a:rPr>
              <a:t> of Egyptian asylum applications are approved.</a:t>
            </a:r>
          </a:p>
          <a:p>
            <a:pPr>
              <a:buFont typeface="Arial" panose="020B0604020202020204" pitchFamily="34" charset="0"/>
              <a:buChar char="•"/>
            </a:pPr>
            <a:r>
              <a:rPr lang="en-GB" dirty="0">
                <a:solidFill>
                  <a:schemeClr val="dk1"/>
                </a:solidFill>
                <a:latin typeface="DM Sans"/>
              </a:rPr>
              <a:t>Rejection Rate: </a:t>
            </a:r>
            <a:r>
              <a:rPr lang="en-GB" dirty="0">
                <a:solidFill>
                  <a:schemeClr val="tx2">
                    <a:lumMod val="75000"/>
                  </a:schemeClr>
                </a:solidFill>
                <a:latin typeface="DM Sans"/>
              </a:rPr>
              <a:t>49%</a:t>
            </a:r>
            <a:r>
              <a:rPr lang="en-GB" dirty="0">
                <a:solidFill>
                  <a:schemeClr val="dk1"/>
                </a:solidFill>
                <a:latin typeface="DM Sans"/>
              </a:rPr>
              <a:t> Nearly half of all Egyptian asylum applications are rejected. </a:t>
            </a:r>
          </a:p>
          <a:p>
            <a:pPr>
              <a:buFont typeface="Arial" panose="020B0604020202020204" pitchFamily="34" charset="0"/>
              <a:buChar char="•"/>
            </a:pPr>
            <a:r>
              <a:rPr lang="en-GB" dirty="0">
                <a:solidFill>
                  <a:schemeClr val="dk1"/>
                </a:solidFill>
                <a:latin typeface="DM Sans"/>
              </a:rPr>
              <a:t>Complementary Protection Rate: </a:t>
            </a:r>
            <a:r>
              <a:rPr lang="en-GB" dirty="0">
                <a:solidFill>
                  <a:schemeClr val="tx2">
                    <a:lumMod val="75000"/>
                  </a:schemeClr>
                </a:solidFill>
                <a:latin typeface="DM Sans"/>
              </a:rPr>
              <a:t>3%</a:t>
            </a:r>
            <a:r>
              <a:rPr lang="en-GB" dirty="0">
                <a:solidFill>
                  <a:schemeClr val="dk1"/>
                </a:solidFill>
                <a:latin typeface="DM Sans"/>
              </a:rPr>
              <a:t> A small percentage of applicants receive complementary protection.</a:t>
            </a:r>
          </a:p>
          <a:p>
            <a:r>
              <a:rPr lang="en-GB" dirty="0">
                <a:solidFill>
                  <a:schemeClr val="dk1"/>
                </a:solidFill>
                <a:latin typeface="DM Sans"/>
              </a:rPr>
              <a:t>Otherwise Closed Percentage: </a:t>
            </a:r>
            <a:r>
              <a:rPr lang="en-GB" dirty="0">
                <a:solidFill>
                  <a:schemeClr val="tx2">
                    <a:lumMod val="75000"/>
                  </a:schemeClr>
                </a:solidFill>
                <a:latin typeface="DM Sans"/>
              </a:rPr>
              <a:t>20%</a:t>
            </a:r>
            <a:r>
              <a:rPr lang="en-GB" dirty="0">
                <a:solidFill>
                  <a:schemeClr val="dk1"/>
                </a:solidFill>
                <a:latin typeface="DM Sans"/>
              </a:rPr>
              <a:t> represents cases that are neither approved nor rejected but closed for other reasons.</a:t>
            </a:r>
          </a:p>
          <a:p>
            <a:r>
              <a:rPr lang="en-GB" dirty="0">
                <a:solidFill>
                  <a:schemeClr val="dk1"/>
                </a:solidFill>
                <a:latin typeface="DM Sans"/>
              </a:rPr>
              <a:t>These calculations are done by measures at the DAX formula we will show in the next slide</a:t>
            </a:r>
          </a:p>
          <a:p>
            <a:endParaRPr lang="en-GB" dirty="0">
              <a:solidFill>
                <a:schemeClr val="dk1"/>
              </a:solidFill>
              <a:latin typeface="DM Sans"/>
            </a:endParaRPr>
          </a:p>
        </p:txBody>
      </p:sp>
      <p:pic>
        <p:nvPicPr>
          <p:cNvPr id="20" name="Picture 19">
            <a:extLst>
              <a:ext uri="{FF2B5EF4-FFF2-40B4-BE49-F238E27FC236}">
                <a16:creationId xmlns:a16="http://schemas.microsoft.com/office/drawing/2014/main" id="{BD478D6D-0602-49BC-9BB2-38B595BE68C2}"/>
              </a:ext>
            </a:extLst>
          </p:cNvPr>
          <p:cNvPicPr>
            <a:picLocks noChangeAspect="1"/>
          </p:cNvPicPr>
          <p:nvPr/>
        </p:nvPicPr>
        <p:blipFill>
          <a:blip r:embed="rId2"/>
          <a:srcRect/>
          <a:stretch/>
        </p:blipFill>
        <p:spPr>
          <a:xfrm>
            <a:off x="61258" y="1030394"/>
            <a:ext cx="9021434" cy="1276793"/>
          </a:xfrm>
          <a:prstGeom prst="rect">
            <a:avLst/>
          </a:prstGeom>
        </p:spPr>
      </p:pic>
    </p:spTree>
    <p:extLst>
      <p:ext uri="{BB962C8B-B14F-4D97-AF65-F5344CB8AC3E}">
        <p14:creationId xmlns:p14="http://schemas.microsoft.com/office/powerpoint/2010/main" val="2007432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5807E9-E244-4B5D-B14D-DB7FCBE2C131}"/>
              </a:ext>
            </a:extLst>
          </p:cNvPr>
          <p:cNvSpPr txBox="1"/>
          <p:nvPr/>
        </p:nvSpPr>
        <p:spPr>
          <a:xfrm>
            <a:off x="477672" y="3746310"/>
            <a:ext cx="7938201" cy="523220"/>
          </a:xfrm>
          <a:prstGeom prst="rect">
            <a:avLst/>
          </a:prstGeom>
          <a:noFill/>
        </p:spPr>
        <p:txBody>
          <a:bodyPr wrap="square" rtlCol="0">
            <a:spAutoFit/>
          </a:bodyPr>
          <a:lstStyle/>
          <a:p>
            <a:pPr algn="l"/>
            <a:r>
              <a:rPr lang="en-US" dirty="0">
                <a:solidFill>
                  <a:schemeClr val="dk1"/>
                </a:solidFill>
                <a:latin typeface="DM Sans"/>
              </a:rPr>
              <a:t>As you see each measure Dax code calculates columns we need to show we used the Divide &amp; Sum functions</a:t>
            </a:r>
            <a:r>
              <a:rPr lang="en-US" dirty="0"/>
              <a:t>.  </a:t>
            </a:r>
            <a:endParaRPr lang="en-GB" dirty="0"/>
          </a:p>
        </p:txBody>
      </p:sp>
      <p:pic>
        <p:nvPicPr>
          <p:cNvPr id="14" name="Picture 13">
            <a:extLst>
              <a:ext uri="{FF2B5EF4-FFF2-40B4-BE49-F238E27FC236}">
                <a16:creationId xmlns:a16="http://schemas.microsoft.com/office/drawing/2014/main" id="{77BF196A-4063-49C0-BE36-3E54A4AA9C09}"/>
              </a:ext>
            </a:extLst>
          </p:cNvPr>
          <p:cNvPicPr>
            <a:picLocks noChangeAspect="1"/>
          </p:cNvPicPr>
          <p:nvPr/>
        </p:nvPicPr>
        <p:blipFill>
          <a:blip r:embed="rId2"/>
          <a:stretch>
            <a:fillRect/>
          </a:stretch>
        </p:blipFill>
        <p:spPr>
          <a:xfrm>
            <a:off x="242047" y="502078"/>
            <a:ext cx="8901953" cy="472225"/>
          </a:xfrm>
          <a:prstGeom prst="rect">
            <a:avLst/>
          </a:prstGeom>
        </p:spPr>
      </p:pic>
      <p:pic>
        <p:nvPicPr>
          <p:cNvPr id="18" name="Picture 17">
            <a:extLst>
              <a:ext uri="{FF2B5EF4-FFF2-40B4-BE49-F238E27FC236}">
                <a16:creationId xmlns:a16="http://schemas.microsoft.com/office/drawing/2014/main" id="{B88BE69F-5D7E-4B09-91E0-07D8C8C47B77}"/>
              </a:ext>
            </a:extLst>
          </p:cNvPr>
          <p:cNvPicPr>
            <a:picLocks noChangeAspect="1"/>
          </p:cNvPicPr>
          <p:nvPr/>
        </p:nvPicPr>
        <p:blipFill>
          <a:blip r:embed="rId3"/>
          <a:stretch>
            <a:fillRect/>
          </a:stretch>
        </p:blipFill>
        <p:spPr>
          <a:xfrm>
            <a:off x="583306" y="1009560"/>
            <a:ext cx="8175096" cy="1195937"/>
          </a:xfrm>
          <a:prstGeom prst="rect">
            <a:avLst/>
          </a:prstGeom>
        </p:spPr>
      </p:pic>
      <p:pic>
        <p:nvPicPr>
          <p:cNvPr id="23" name="Picture 22">
            <a:extLst>
              <a:ext uri="{FF2B5EF4-FFF2-40B4-BE49-F238E27FC236}">
                <a16:creationId xmlns:a16="http://schemas.microsoft.com/office/drawing/2014/main" id="{0D18F325-E90D-415C-AF97-F0741131BD49}"/>
              </a:ext>
            </a:extLst>
          </p:cNvPr>
          <p:cNvPicPr>
            <a:picLocks noChangeAspect="1"/>
          </p:cNvPicPr>
          <p:nvPr/>
        </p:nvPicPr>
        <p:blipFill>
          <a:blip r:embed="rId4"/>
          <a:stretch>
            <a:fillRect/>
          </a:stretch>
        </p:blipFill>
        <p:spPr>
          <a:xfrm>
            <a:off x="242047" y="2245391"/>
            <a:ext cx="8801100" cy="284959"/>
          </a:xfrm>
          <a:prstGeom prst="rect">
            <a:avLst/>
          </a:prstGeom>
        </p:spPr>
      </p:pic>
      <p:pic>
        <p:nvPicPr>
          <p:cNvPr id="25" name="Picture 24">
            <a:extLst>
              <a:ext uri="{FF2B5EF4-FFF2-40B4-BE49-F238E27FC236}">
                <a16:creationId xmlns:a16="http://schemas.microsoft.com/office/drawing/2014/main" id="{BF7C244A-6FCB-4C49-BB0F-7D997AB564D7}"/>
              </a:ext>
            </a:extLst>
          </p:cNvPr>
          <p:cNvPicPr>
            <a:picLocks noChangeAspect="1"/>
          </p:cNvPicPr>
          <p:nvPr/>
        </p:nvPicPr>
        <p:blipFill>
          <a:blip r:embed="rId5"/>
          <a:stretch>
            <a:fillRect/>
          </a:stretch>
        </p:blipFill>
        <p:spPr>
          <a:xfrm>
            <a:off x="161365" y="2530350"/>
            <a:ext cx="8982635" cy="428625"/>
          </a:xfrm>
          <a:prstGeom prst="rect">
            <a:avLst/>
          </a:prstGeom>
        </p:spPr>
      </p:pic>
      <p:pic>
        <p:nvPicPr>
          <p:cNvPr id="27" name="Picture 26">
            <a:extLst>
              <a:ext uri="{FF2B5EF4-FFF2-40B4-BE49-F238E27FC236}">
                <a16:creationId xmlns:a16="http://schemas.microsoft.com/office/drawing/2014/main" id="{753C706B-CE7C-435B-B6DB-F91DCEED6A33}"/>
              </a:ext>
            </a:extLst>
          </p:cNvPr>
          <p:cNvPicPr>
            <a:picLocks noChangeAspect="1"/>
          </p:cNvPicPr>
          <p:nvPr/>
        </p:nvPicPr>
        <p:blipFill>
          <a:blip r:embed="rId6"/>
          <a:stretch>
            <a:fillRect/>
          </a:stretch>
        </p:blipFill>
        <p:spPr>
          <a:xfrm>
            <a:off x="0" y="2958975"/>
            <a:ext cx="7830643" cy="476316"/>
          </a:xfrm>
          <a:prstGeom prst="rect">
            <a:avLst/>
          </a:prstGeom>
        </p:spPr>
      </p:pic>
    </p:spTree>
    <p:extLst>
      <p:ext uri="{BB962C8B-B14F-4D97-AF65-F5344CB8AC3E}">
        <p14:creationId xmlns:p14="http://schemas.microsoft.com/office/powerpoint/2010/main" val="2480510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D0125E-D86D-41CD-90E2-226F2676C5AF}"/>
              </a:ext>
            </a:extLst>
          </p:cNvPr>
          <p:cNvPicPr>
            <a:picLocks noChangeAspect="1"/>
          </p:cNvPicPr>
          <p:nvPr/>
        </p:nvPicPr>
        <p:blipFill>
          <a:blip r:embed="rId2"/>
          <a:srcRect/>
          <a:stretch/>
        </p:blipFill>
        <p:spPr>
          <a:xfrm>
            <a:off x="101686" y="32079"/>
            <a:ext cx="2831730" cy="2122074"/>
          </a:xfrm>
          <a:prstGeom prst="rect">
            <a:avLst/>
          </a:prstGeom>
        </p:spPr>
      </p:pic>
      <p:sp>
        <p:nvSpPr>
          <p:cNvPr id="5" name="TextBox 4">
            <a:extLst>
              <a:ext uri="{FF2B5EF4-FFF2-40B4-BE49-F238E27FC236}">
                <a16:creationId xmlns:a16="http://schemas.microsoft.com/office/drawing/2014/main" id="{6769A17A-E7AC-49C6-B538-9CED577EBEBB}"/>
              </a:ext>
            </a:extLst>
          </p:cNvPr>
          <p:cNvSpPr txBox="1"/>
          <p:nvPr/>
        </p:nvSpPr>
        <p:spPr>
          <a:xfrm>
            <a:off x="101686" y="2319789"/>
            <a:ext cx="2831730" cy="1815882"/>
          </a:xfrm>
          <a:prstGeom prst="rect">
            <a:avLst/>
          </a:prstGeom>
          <a:noFill/>
        </p:spPr>
        <p:txBody>
          <a:bodyPr wrap="square">
            <a:spAutoFit/>
          </a:bodyPr>
          <a:lstStyle/>
          <a:p>
            <a:r>
              <a:rPr lang="en-GB" dirty="0">
                <a:solidFill>
                  <a:schemeClr val="dk1"/>
                </a:solidFill>
                <a:latin typeface="DM Sans"/>
              </a:rPr>
              <a:t>Total Recognized by Asylum Country (</a:t>
            </a:r>
            <a:r>
              <a:rPr lang="en-GB" dirty="0">
                <a:solidFill>
                  <a:schemeClr val="tx2">
                    <a:lumMod val="75000"/>
                  </a:schemeClr>
                </a:solidFill>
                <a:latin typeface="DM Sans"/>
              </a:rPr>
              <a:t>Bar Chart</a:t>
            </a:r>
            <a:r>
              <a:rPr lang="en-GB" dirty="0">
                <a:solidFill>
                  <a:schemeClr val="dk1"/>
                </a:solidFill>
                <a:latin typeface="DM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rgbClr val="3C6E71"/>
                </a:solidFill>
                <a:latin typeface="DM Sans"/>
              </a:rPr>
              <a:t>United States</a:t>
            </a:r>
            <a:r>
              <a:rPr lang="en-US" altLang="en-US" dirty="0">
                <a:solidFill>
                  <a:schemeClr val="dk1"/>
                </a:solidFill>
                <a:latin typeface="DM Sans"/>
              </a:rPr>
              <a:t>: </a:t>
            </a:r>
            <a:r>
              <a:rPr lang="en-US" altLang="en-US" dirty="0">
                <a:solidFill>
                  <a:schemeClr val="tx2">
                    <a:lumMod val="75000"/>
                  </a:schemeClr>
                </a:solidFill>
                <a:latin typeface="DM Sans"/>
              </a:rPr>
              <a:t>15K</a:t>
            </a:r>
            <a:r>
              <a:rPr lang="en-US" altLang="en-US" dirty="0">
                <a:solidFill>
                  <a:schemeClr val="dk1"/>
                </a:solidFill>
                <a:latin typeface="DM Sans"/>
              </a:rPr>
              <a:t> recognized applications, the highest by far.</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rgbClr val="3C6E71"/>
                </a:solidFill>
                <a:latin typeface="DM Sans"/>
              </a:rPr>
              <a:t>Canada</a:t>
            </a:r>
            <a:r>
              <a:rPr lang="en-US" altLang="en-US" dirty="0">
                <a:solidFill>
                  <a:schemeClr val="dk1"/>
                </a:solidFill>
                <a:latin typeface="DM Sans"/>
              </a:rPr>
              <a:t>, </a:t>
            </a:r>
            <a:r>
              <a:rPr lang="en-US" altLang="en-US" dirty="0">
                <a:solidFill>
                  <a:srgbClr val="3C6E71"/>
                </a:solidFill>
                <a:latin typeface="DM Sans"/>
              </a:rPr>
              <a:t>Germany</a:t>
            </a:r>
            <a:r>
              <a:rPr lang="en-US" altLang="en-US" dirty="0">
                <a:solidFill>
                  <a:schemeClr val="dk1"/>
                </a:solidFill>
                <a:latin typeface="DM Sans"/>
              </a:rPr>
              <a:t>, </a:t>
            </a:r>
            <a:r>
              <a:rPr lang="en-US" altLang="en-US" dirty="0">
                <a:solidFill>
                  <a:srgbClr val="3C6E71"/>
                </a:solidFill>
                <a:latin typeface="DM Sans"/>
              </a:rPr>
              <a:t>Australia</a:t>
            </a:r>
            <a:r>
              <a:rPr lang="en-US" altLang="en-US" dirty="0">
                <a:solidFill>
                  <a:schemeClr val="dk1"/>
                </a:solidFill>
                <a:latin typeface="DM Sans"/>
              </a:rPr>
              <a:t>, </a:t>
            </a:r>
            <a:r>
              <a:rPr lang="en-US" altLang="en-US" dirty="0">
                <a:solidFill>
                  <a:srgbClr val="3C6E71"/>
                </a:solidFill>
                <a:latin typeface="DM Sans"/>
              </a:rPr>
              <a:t>France</a:t>
            </a:r>
            <a:r>
              <a:rPr lang="en-US" altLang="en-US" dirty="0">
                <a:solidFill>
                  <a:schemeClr val="dk1"/>
                </a:solidFill>
                <a:latin typeface="DM Sans"/>
              </a:rPr>
              <a:t>, </a:t>
            </a:r>
            <a:r>
              <a:rPr lang="en-US" altLang="en-US" dirty="0">
                <a:solidFill>
                  <a:srgbClr val="3C6E71"/>
                </a:solidFill>
                <a:latin typeface="DM Sans"/>
              </a:rPr>
              <a:t>United Kingdom</a:t>
            </a:r>
            <a:r>
              <a:rPr lang="en-US" altLang="en-US" dirty="0">
                <a:solidFill>
                  <a:schemeClr val="dk1"/>
                </a:solidFill>
                <a:latin typeface="DM Sans"/>
              </a:rPr>
              <a:t>: </a:t>
            </a:r>
            <a:r>
              <a:rPr lang="en-US" altLang="en-US" dirty="0">
                <a:solidFill>
                  <a:schemeClr val="tx2">
                    <a:lumMod val="75000"/>
                  </a:schemeClr>
                </a:solidFill>
                <a:latin typeface="DM Sans"/>
              </a:rPr>
              <a:t>Between 1K and 3K</a:t>
            </a:r>
            <a:r>
              <a:rPr lang="en-US" altLang="en-US" dirty="0">
                <a:solidFill>
                  <a:schemeClr val="dk1"/>
                </a:solidFill>
                <a:latin typeface="DM Sans"/>
              </a:rPr>
              <a:t> recognized applicants. </a:t>
            </a:r>
          </a:p>
        </p:txBody>
      </p:sp>
      <p:pic>
        <p:nvPicPr>
          <p:cNvPr id="2" name="Picture 1">
            <a:extLst>
              <a:ext uri="{FF2B5EF4-FFF2-40B4-BE49-F238E27FC236}">
                <a16:creationId xmlns:a16="http://schemas.microsoft.com/office/drawing/2014/main" id="{D14087BC-4E41-4B0C-AAB1-2E225921617A}"/>
              </a:ext>
            </a:extLst>
          </p:cNvPr>
          <p:cNvPicPr>
            <a:picLocks noChangeAspect="1"/>
          </p:cNvPicPr>
          <p:nvPr/>
        </p:nvPicPr>
        <p:blipFill>
          <a:blip r:embed="rId3"/>
          <a:srcRect/>
          <a:stretch/>
        </p:blipFill>
        <p:spPr>
          <a:xfrm>
            <a:off x="3157605" y="74751"/>
            <a:ext cx="2828789" cy="2079401"/>
          </a:xfrm>
          <a:prstGeom prst="rect">
            <a:avLst/>
          </a:prstGeom>
        </p:spPr>
      </p:pic>
      <p:pic>
        <p:nvPicPr>
          <p:cNvPr id="6" name="Picture 5">
            <a:extLst>
              <a:ext uri="{FF2B5EF4-FFF2-40B4-BE49-F238E27FC236}">
                <a16:creationId xmlns:a16="http://schemas.microsoft.com/office/drawing/2014/main" id="{186D8039-053F-4B3D-AD35-111FFFE5E578}"/>
              </a:ext>
            </a:extLst>
          </p:cNvPr>
          <p:cNvPicPr>
            <a:picLocks noChangeAspect="1"/>
          </p:cNvPicPr>
          <p:nvPr/>
        </p:nvPicPr>
        <p:blipFill>
          <a:blip r:embed="rId4"/>
          <a:srcRect/>
          <a:stretch/>
        </p:blipFill>
        <p:spPr>
          <a:xfrm>
            <a:off x="6131022" y="74751"/>
            <a:ext cx="2828789" cy="2079401"/>
          </a:xfrm>
          <a:prstGeom prst="rect">
            <a:avLst/>
          </a:prstGeom>
        </p:spPr>
      </p:pic>
      <p:sp>
        <p:nvSpPr>
          <p:cNvPr id="10" name="TextBox 9">
            <a:extLst>
              <a:ext uri="{FF2B5EF4-FFF2-40B4-BE49-F238E27FC236}">
                <a16:creationId xmlns:a16="http://schemas.microsoft.com/office/drawing/2014/main" id="{7FC6B7F1-A2C3-47A5-B909-514E6705F105}"/>
              </a:ext>
            </a:extLst>
          </p:cNvPr>
          <p:cNvSpPr txBox="1"/>
          <p:nvPr/>
        </p:nvSpPr>
        <p:spPr>
          <a:xfrm>
            <a:off x="3154664" y="2319789"/>
            <a:ext cx="2831730" cy="1384995"/>
          </a:xfrm>
          <a:prstGeom prst="rect">
            <a:avLst/>
          </a:prstGeom>
          <a:noFill/>
        </p:spPr>
        <p:txBody>
          <a:bodyPr wrap="square">
            <a:spAutoFit/>
          </a:bodyPr>
          <a:lstStyle/>
          <a:p>
            <a:r>
              <a:rPr lang="en-GB" dirty="0">
                <a:solidFill>
                  <a:schemeClr val="dk1"/>
                </a:solidFill>
                <a:latin typeface="DM Sans"/>
              </a:rPr>
              <a:t>Decision data by Total app(</a:t>
            </a:r>
            <a:r>
              <a:rPr lang="en-GB" dirty="0">
                <a:solidFill>
                  <a:schemeClr val="tx2">
                    <a:lumMod val="75000"/>
                  </a:schemeClr>
                </a:solidFill>
                <a:latin typeface="DM Sans"/>
              </a:rPr>
              <a:t>Pie Chart Tooltip</a:t>
            </a:r>
            <a:r>
              <a:rPr lang="en-GB" dirty="0">
                <a:solidFill>
                  <a:schemeClr val="dk1"/>
                </a:solidFill>
                <a:latin typeface="DM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dk1"/>
                </a:solidFill>
                <a:latin typeface="DM Sans"/>
              </a:rPr>
              <a:t>Persons</a:t>
            </a:r>
            <a:r>
              <a:rPr lang="en-US" altLang="en-US" dirty="0">
                <a:solidFill>
                  <a:schemeClr val="tx2">
                    <a:lumMod val="75000"/>
                  </a:schemeClr>
                </a:solidFill>
                <a:latin typeface="DM Sans"/>
              </a:rPr>
              <a:t>: 107K</a:t>
            </a:r>
            <a:r>
              <a:rPr lang="en-US" altLang="en-US" dirty="0">
                <a:solidFill>
                  <a:schemeClr val="dk1"/>
                </a:solidFill>
                <a:latin typeface="DM Sans"/>
              </a:rPr>
              <a:t>, person decision data, the half of decisions.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chemeClr val="dk1"/>
                </a:solidFill>
                <a:latin typeface="DM Sans"/>
              </a:rPr>
              <a:t>Cases: </a:t>
            </a:r>
            <a:r>
              <a:rPr lang="en-US" altLang="en-US" dirty="0">
                <a:solidFill>
                  <a:schemeClr val="tx2">
                    <a:lumMod val="75000"/>
                  </a:schemeClr>
                </a:solidFill>
                <a:latin typeface="DM Sans"/>
              </a:rPr>
              <a:t>107k</a:t>
            </a:r>
            <a:r>
              <a:rPr lang="en-US" altLang="en-US" dirty="0">
                <a:solidFill>
                  <a:schemeClr val="dk1"/>
                </a:solidFill>
                <a:latin typeface="DM Sans"/>
              </a:rPr>
              <a:t>, cases decision data, the other half. </a:t>
            </a:r>
          </a:p>
        </p:txBody>
      </p:sp>
      <p:pic>
        <p:nvPicPr>
          <p:cNvPr id="13" name="Picture 12">
            <a:extLst>
              <a:ext uri="{FF2B5EF4-FFF2-40B4-BE49-F238E27FC236}">
                <a16:creationId xmlns:a16="http://schemas.microsoft.com/office/drawing/2014/main" id="{38D081F9-577F-46E8-96E1-07E0350E56C2}"/>
              </a:ext>
            </a:extLst>
          </p:cNvPr>
          <p:cNvPicPr>
            <a:picLocks noChangeAspect="1"/>
          </p:cNvPicPr>
          <p:nvPr/>
        </p:nvPicPr>
        <p:blipFill>
          <a:blip r:embed="rId5"/>
          <a:stretch>
            <a:fillRect/>
          </a:stretch>
        </p:blipFill>
        <p:spPr>
          <a:xfrm>
            <a:off x="6131022" y="2319789"/>
            <a:ext cx="2838831" cy="2578877"/>
          </a:xfrm>
          <a:prstGeom prst="rect">
            <a:avLst/>
          </a:prstGeom>
        </p:spPr>
      </p:pic>
    </p:spTree>
    <p:extLst>
      <p:ext uri="{BB962C8B-B14F-4D97-AF65-F5344CB8AC3E}">
        <p14:creationId xmlns:p14="http://schemas.microsoft.com/office/powerpoint/2010/main" val="1909848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CB4A49-AE34-4A01-BEAA-EB4582C85239}"/>
              </a:ext>
            </a:extLst>
          </p:cNvPr>
          <p:cNvPicPr>
            <a:picLocks noChangeAspect="1"/>
          </p:cNvPicPr>
          <p:nvPr/>
        </p:nvPicPr>
        <p:blipFill>
          <a:blip r:embed="rId2"/>
          <a:stretch>
            <a:fillRect/>
          </a:stretch>
        </p:blipFill>
        <p:spPr>
          <a:xfrm>
            <a:off x="5516430" y="0"/>
            <a:ext cx="3267531" cy="2991267"/>
          </a:xfrm>
          <a:prstGeom prst="rect">
            <a:avLst/>
          </a:prstGeom>
        </p:spPr>
      </p:pic>
      <p:sp>
        <p:nvSpPr>
          <p:cNvPr id="11" name="TextBox 10">
            <a:extLst>
              <a:ext uri="{FF2B5EF4-FFF2-40B4-BE49-F238E27FC236}">
                <a16:creationId xmlns:a16="http://schemas.microsoft.com/office/drawing/2014/main" id="{1579C6EC-F33C-460B-99BA-ACBDE34E2A70}"/>
              </a:ext>
            </a:extLst>
          </p:cNvPr>
          <p:cNvSpPr txBox="1"/>
          <p:nvPr/>
        </p:nvSpPr>
        <p:spPr>
          <a:xfrm>
            <a:off x="5848512" y="2991267"/>
            <a:ext cx="2999097" cy="1169551"/>
          </a:xfrm>
          <a:prstGeom prst="rect">
            <a:avLst/>
          </a:prstGeom>
          <a:noFill/>
        </p:spPr>
        <p:txBody>
          <a:bodyPr wrap="square">
            <a:spAutoFit/>
          </a:bodyPr>
          <a:lstStyle/>
          <a:p>
            <a:r>
              <a:rPr lang="en-GB" dirty="0">
                <a:solidFill>
                  <a:schemeClr val="dk1"/>
                </a:solidFill>
                <a:latin typeface="DM Sans"/>
              </a:rPr>
              <a:t>Complementary Protection by Asylum Country (</a:t>
            </a:r>
            <a:r>
              <a:rPr lang="en-GB" dirty="0">
                <a:solidFill>
                  <a:schemeClr val="tx2">
                    <a:lumMod val="75000"/>
                  </a:schemeClr>
                </a:solidFill>
                <a:latin typeface="DM Sans"/>
              </a:rPr>
              <a:t>Map</a:t>
            </a:r>
            <a:r>
              <a:rPr lang="en-GB" dirty="0">
                <a:solidFill>
                  <a:schemeClr val="dk1"/>
                </a:solidFill>
                <a:latin typeface="DM Sans"/>
              </a:rPr>
              <a:t>)</a:t>
            </a:r>
          </a:p>
          <a:p>
            <a:pPr marL="457200" lvl="1"/>
            <a:r>
              <a:rPr lang="en-GB" dirty="0">
                <a:solidFill>
                  <a:schemeClr val="dk1"/>
                </a:solidFill>
                <a:latin typeface="DM Sans"/>
              </a:rPr>
              <a:t>European countries seem to be the main providers of complementary protection.</a:t>
            </a:r>
          </a:p>
        </p:txBody>
      </p:sp>
      <p:sp>
        <p:nvSpPr>
          <p:cNvPr id="13" name="TextBox 12">
            <a:extLst>
              <a:ext uri="{FF2B5EF4-FFF2-40B4-BE49-F238E27FC236}">
                <a16:creationId xmlns:a16="http://schemas.microsoft.com/office/drawing/2014/main" id="{C827A102-89AE-4458-8B7B-EE4B5C2704BD}"/>
              </a:ext>
            </a:extLst>
          </p:cNvPr>
          <p:cNvSpPr txBox="1"/>
          <p:nvPr/>
        </p:nvSpPr>
        <p:spPr>
          <a:xfrm>
            <a:off x="0" y="2857899"/>
            <a:ext cx="2850863" cy="1600438"/>
          </a:xfrm>
          <a:prstGeom prst="rect">
            <a:avLst/>
          </a:prstGeom>
          <a:noFill/>
        </p:spPr>
        <p:txBody>
          <a:bodyPr wrap="square">
            <a:spAutoFit/>
          </a:bodyPr>
          <a:lstStyle/>
          <a:p>
            <a:r>
              <a:rPr lang="en-GB" dirty="0">
                <a:solidFill>
                  <a:schemeClr val="dk1"/>
                </a:solidFill>
                <a:latin typeface="DM Sans"/>
              </a:rPr>
              <a:t>Total Rejection by Asylum Country (</a:t>
            </a:r>
            <a:r>
              <a:rPr lang="en-GB" dirty="0">
                <a:solidFill>
                  <a:schemeClr val="tx2">
                    <a:lumMod val="75000"/>
                  </a:schemeClr>
                </a:solidFill>
                <a:latin typeface="DM Sans"/>
              </a:rPr>
              <a:t>Donut Chart</a:t>
            </a:r>
            <a:r>
              <a:rPr lang="en-GB" dirty="0">
                <a:solidFill>
                  <a:schemeClr val="dk1"/>
                </a:solidFill>
                <a:latin typeface="DM Sans"/>
              </a:rPr>
              <a:t>)</a:t>
            </a:r>
          </a:p>
          <a:p>
            <a:r>
              <a:rPr lang="en-GB" dirty="0">
                <a:solidFill>
                  <a:srgbClr val="3C6E71"/>
                </a:solidFill>
                <a:latin typeface="DM Sans"/>
              </a:rPr>
              <a:t>Germany</a:t>
            </a:r>
            <a:r>
              <a:rPr lang="en-GB" dirty="0">
                <a:solidFill>
                  <a:schemeClr val="dk1"/>
                </a:solidFill>
                <a:latin typeface="DM Sans"/>
              </a:rPr>
              <a:t>: </a:t>
            </a:r>
            <a:r>
              <a:rPr lang="en-GB" dirty="0">
                <a:solidFill>
                  <a:schemeClr val="tx2">
                    <a:lumMod val="75000"/>
                  </a:schemeClr>
                </a:solidFill>
                <a:latin typeface="DM Sans"/>
              </a:rPr>
              <a:t>7K</a:t>
            </a:r>
            <a:r>
              <a:rPr lang="en-GB" dirty="0">
                <a:solidFill>
                  <a:schemeClr val="dk1"/>
                </a:solidFill>
                <a:latin typeface="DM Sans"/>
              </a:rPr>
              <a:t> rejected applications (</a:t>
            </a:r>
            <a:r>
              <a:rPr lang="en-GB" dirty="0">
                <a:solidFill>
                  <a:schemeClr val="tx2">
                    <a:lumMod val="75000"/>
                  </a:schemeClr>
                </a:solidFill>
                <a:latin typeface="DM Sans"/>
              </a:rPr>
              <a:t>14%</a:t>
            </a:r>
            <a:r>
              <a:rPr lang="en-GB" dirty="0">
                <a:solidFill>
                  <a:schemeClr val="dk1"/>
                </a:solidFill>
                <a:latin typeface="DM Sans"/>
              </a:rPr>
              <a:t>).</a:t>
            </a:r>
          </a:p>
          <a:p>
            <a:r>
              <a:rPr lang="en-GB" dirty="0">
                <a:solidFill>
                  <a:srgbClr val="3C6E71"/>
                </a:solidFill>
                <a:latin typeface="DM Sans"/>
              </a:rPr>
              <a:t>Greece</a:t>
            </a:r>
            <a:r>
              <a:rPr lang="en-GB" dirty="0">
                <a:solidFill>
                  <a:schemeClr val="dk1"/>
                </a:solidFill>
                <a:latin typeface="DM Sans"/>
              </a:rPr>
              <a:t>, </a:t>
            </a:r>
            <a:r>
              <a:rPr lang="en-GB" dirty="0">
                <a:solidFill>
                  <a:srgbClr val="3C6E71"/>
                </a:solidFill>
                <a:latin typeface="DM Sans"/>
              </a:rPr>
              <a:t>Sweden</a:t>
            </a:r>
            <a:r>
              <a:rPr lang="en-GB" dirty="0">
                <a:solidFill>
                  <a:schemeClr val="dk1"/>
                </a:solidFill>
                <a:latin typeface="DM Sans"/>
              </a:rPr>
              <a:t>, </a:t>
            </a:r>
            <a:r>
              <a:rPr lang="en-GB" dirty="0">
                <a:solidFill>
                  <a:srgbClr val="3C6E71"/>
                </a:solidFill>
                <a:latin typeface="DM Sans"/>
              </a:rPr>
              <a:t>United States</a:t>
            </a:r>
            <a:r>
              <a:rPr lang="en-GB" dirty="0">
                <a:solidFill>
                  <a:schemeClr val="dk1"/>
                </a:solidFill>
                <a:latin typeface="DM Sans"/>
              </a:rPr>
              <a:t>: Other significant contributors, each with </a:t>
            </a:r>
            <a:r>
              <a:rPr lang="en-GB" dirty="0">
                <a:solidFill>
                  <a:schemeClr val="tx2">
                    <a:lumMod val="75000"/>
                  </a:schemeClr>
                </a:solidFill>
                <a:latin typeface="DM Sans"/>
              </a:rPr>
              <a:t>4K</a:t>
            </a:r>
            <a:r>
              <a:rPr lang="en-GB" dirty="0">
                <a:solidFill>
                  <a:schemeClr val="dk1"/>
                </a:solidFill>
                <a:latin typeface="DM Sans"/>
              </a:rPr>
              <a:t> rejected cases.</a:t>
            </a:r>
          </a:p>
        </p:txBody>
      </p:sp>
      <p:sp>
        <p:nvSpPr>
          <p:cNvPr id="15" name="TextBox 14">
            <a:extLst>
              <a:ext uri="{FF2B5EF4-FFF2-40B4-BE49-F238E27FC236}">
                <a16:creationId xmlns:a16="http://schemas.microsoft.com/office/drawing/2014/main" id="{9DE421B1-F5D0-4D3C-A63B-2C42AE4BE3E4}"/>
              </a:ext>
            </a:extLst>
          </p:cNvPr>
          <p:cNvSpPr txBox="1"/>
          <p:nvPr/>
        </p:nvSpPr>
        <p:spPr>
          <a:xfrm>
            <a:off x="2776818" y="2883546"/>
            <a:ext cx="3071694" cy="2246769"/>
          </a:xfrm>
          <a:prstGeom prst="rect">
            <a:avLst/>
          </a:prstGeom>
          <a:noFill/>
        </p:spPr>
        <p:txBody>
          <a:bodyPr wrap="square">
            <a:spAutoFit/>
          </a:bodyPr>
          <a:lstStyle/>
          <a:p>
            <a:r>
              <a:rPr lang="en-GB" dirty="0">
                <a:solidFill>
                  <a:schemeClr val="dk1"/>
                </a:solidFill>
                <a:latin typeface="DM Sans"/>
              </a:rPr>
              <a:t>Total Decided by Asylum Country (</a:t>
            </a:r>
            <a:r>
              <a:rPr lang="en-GB" dirty="0">
                <a:solidFill>
                  <a:schemeClr val="tx2">
                    <a:lumMod val="75000"/>
                  </a:schemeClr>
                </a:solidFill>
                <a:latin typeface="DM Sans"/>
              </a:rPr>
              <a:t>Donut Chart</a:t>
            </a:r>
            <a:r>
              <a:rPr lang="en-GB" dirty="0">
                <a:solidFill>
                  <a:schemeClr val="dk1"/>
                </a:solidFill>
                <a:latin typeface="DM Sans"/>
              </a:rPr>
              <a:t>)</a:t>
            </a:r>
          </a:p>
          <a:p>
            <a:pPr marL="457200" lvl="1"/>
            <a:r>
              <a:rPr lang="en-GB" dirty="0">
                <a:solidFill>
                  <a:srgbClr val="3C6E71"/>
                </a:solidFill>
                <a:latin typeface="DM Sans"/>
              </a:rPr>
              <a:t>United States</a:t>
            </a:r>
            <a:r>
              <a:rPr lang="en-GB" dirty="0">
                <a:solidFill>
                  <a:schemeClr val="dk1"/>
                </a:solidFill>
                <a:latin typeface="DM Sans"/>
              </a:rPr>
              <a:t>: </a:t>
            </a:r>
            <a:r>
              <a:rPr lang="en-GB" dirty="0">
                <a:solidFill>
                  <a:schemeClr val="tx2">
                    <a:lumMod val="75000"/>
                  </a:schemeClr>
                </a:solidFill>
                <a:latin typeface="DM Sans"/>
              </a:rPr>
              <a:t>24%</a:t>
            </a:r>
            <a:r>
              <a:rPr lang="en-GB" dirty="0">
                <a:solidFill>
                  <a:schemeClr val="dk1"/>
                </a:solidFill>
                <a:latin typeface="DM Sans"/>
              </a:rPr>
              <a:t> of total cases (</a:t>
            </a:r>
            <a:r>
              <a:rPr lang="en-GB" dirty="0">
                <a:solidFill>
                  <a:schemeClr val="tx2">
                    <a:lumMod val="75000"/>
                  </a:schemeClr>
                </a:solidFill>
                <a:latin typeface="DM Sans"/>
              </a:rPr>
              <a:t>24K</a:t>
            </a:r>
            <a:r>
              <a:rPr lang="en-GB" dirty="0">
                <a:solidFill>
                  <a:schemeClr val="dk1"/>
                </a:solidFill>
                <a:latin typeface="DM Sans"/>
              </a:rPr>
              <a:t> decisions).</a:t>
            </a:r>
          </a:p>
          <a:p>
            <a:pPr marL="457200" lvl="1"/>
            <a:r>
              <a:rPr lang="en-GB" dirty="0">
                <a:solidFill>
                  <a:srgbClr val="3C6E71"/>
                </a:solidFill>
                <a:latin typeface="DM Sans"/>
              </a:rPr>
              <a:t>Germany</a:t>
            </a:r>
            <a:r>
              <a:rPr lang="en-GB" dirty="0">
                <a:solidFill>
                  <a:schemeClr val="dk1"/>
                </a:solidFill>
                <a:latin typeface="DM Sans"/>
              </a:rPr>
              <a:t>: </a:t>
            </a:r>
            <a:r>
              <a:rPr lang="en-GB" dirty="0">
                <a:solidFill>
                  <a:schemeClr val="tx2">
                    <a:lumMod val="75000"/>
                  </a:schemeClr>
                </a:solidFill>
                <a:latin typeface="DM Sans"/>
              </a:rPr>
              <a:t>14%</a:t>
            </a:r>
            <a:r>
              <a:rPr lang="en-GB" dirty="0">
                <a:solidFill>
                  <a:schemeClr val="dk1"/>
                </a:solidFill>
                <a:latin typeface="DM Sans"/>
              </a:rPr>
              <a:t> of total cases (</a:t>
            </a:r>
            <a:r>
              <a:rPr lang="en-GB" dirty="0">
                <a:solidFill>
                  <a:schemeClr val="tx2">
                    <a:lumMod val="75000"/>
                  </a:schemeClr>
                </a:solidFill>
                <a:latin typeface="DM Sans"/>
              </a:rPr>
              <a:t>14K</a:t>
            </a:r>
            <a:r>
              <a:rPr lang="en-GB" dirty="0">
                <a:solidFill>
                  <a:schemeClr val="dk1"/>
                </a:solidFill>
                <a:latin typeface="DM Sans"/>
              </a:rPr>
              <a:t> decisions).</a:t>
            </a:r>
          </a:p>
          <a:p>
            <a:pPr marL="457200" lvl="1"/>
            <a:r>
              <a:rPr lang="en-GB" dirty="0">
                <a:solidFill>
                  <a:srgbClr val="3C6E71"/>
                </a:solidFill>
                <a:latin typeface="DM Sans"/>
              </a:rPr>
              <a:t>Italy</a:t>
            </a:r>
            <a:r>
              <a:rPr lang="en-GB" dirty="0">
                <a:solidFill>
                  <a:schemeClr val="dk1"/>
                </a:solidFill>
                <a:latin typeface="DM Sans"/>
              </a:rPr>
              <a:t>, </a:t>
            </a:r>
            <a:r>
              <a:rPr lang="en-GB" dirty="0">
                <a:solidFill>
                  <a:srgbClr val="3C6E71"/>
                </a:solidFill>
                <a:latin typeface="DM Sans"/>
              </a:rPr>
              <a:t>Greece</a:t>
            </a:r>
            <a:r>
              <a:rPr lang="en-GB" dirty="0">
                <a:solidFill>
                  <a:schemeClr val="dk1"/>
                </a:solidFill>
                <a:latin typeface="DM Sans"/>
              </a:rPr>
              <a:t>, </a:t>
            </a:r>
            <a:r>
              <a:rPr lang="en-GB" dirty="0">
                <a:solidFill>
                  <a:srgbClr val="3C6E71"/>
                </a:solidFill>
                <a:latin typeface="DM Sans"/>
              </a:rPr>
              <a:t>United Kingdom</a:t>
            </a:r>
            <a:r>
              <a:rPr lang="en-GB" dirty="0">
                <a:solidFill>
                  <a:schemeClr val="dk1"/>
                </a:solidFill>
                <a:latin typeface="DM Sans"/>
              </a:rPr>
              <a:t>, etc.: Smaller percentages of total decisions.</a:t>
            </a:r>
          </a:p>
        </p:txBody>
      </p:sp>
      <p:pic>
        <p:nvPicPr>
          <p:cNvPr id="3" name="Picture 2">
            <a:extLst>
              <a:ext uri="{FF2B5EF4-FFF2-40B4-BE49-F238E27FC236}">
                <a16:creationId xmlns:a16="http://schemas.microsoft.com/office/drawing/2014/main" id="{44F7BCE8-89D8-31D9-C365-4BAED3D946BC}"/>
              </a:ext>
            </a:extLst>
          </p:cNvPr>
          <p:cNvPicPr>
            <a:picLocks noChangeAspect="1"/>
          </p:cNvPicPr>
          <p:nvPr/>
        </p:nvPicPr>
        <p:blipFill>
          <a:blip r:embed="rId3"/>
          <a:stretch>
            <a:fillRect/>
          </a:stretch>
        </p:blipFill>
        <p:spPr>
          <a:xfrm>
            <a:off x="28110" y="205888"/>
            <a:ext cx="5497416" cy="2246770"/>
          </a:xfrm>
          <a:prstGeom prst="rect">
            <a:avLst/>
          </a:prstGeom>
        </p:spPr>
      </p:pic>
    </p:spTree>
    <p:extLst>
      <p:ext uri="{BB962C8B-B14F-4D97-AF65-F5344CB8AC3E}">
        <p14:creationId xmlns:p14="http://schemas.microsoft.com/office/powerpoint/2010/main" val="625961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123042-E105-41BF-9BC2-AC6A2107918E}"/>
              </a:ext>
            </a:extLst>
          </p:cNvPr>
          <p:cNvPicPr>
            <a:picLocks noChangeAspect="1"/>
          </p:cNvPicPr>
          <p:nvPr/>
        </p:nvPicPr>
        <p:blipFill>
          <a:blip r:embed="rId2"/>
          <a:srcRect/>
          <a:stretch/>
        </p:blipFill>
        <p:spPr>
          <a:xfrm>
            <a:off x="206040" y="32079"/>
            <a:ext cx="2623022" cy="2122074"/>
          </a:xfrm>
          <a:prstGeom prst="rect">
            <a:avLst/>
          </a:prstGeom>
        </p:spPr>
      </p:pic>
      <p:pic>
        <p:nvPicPr>
          <p:cNvPr id="7" name="Picture 6">
            <a:extLst>
              <a:ext uri="{FF2B5EF4-FFF2-40B4-BE49-F238E27FC236}">
                <a16:creationId xmlns:a16="http://schemas.microsoft.com/office/drawing/2014/main" id="{1045A508-4EF4-4F26-847A-AE4D048DF8A0}"/>
              </a:ext>
            </a:extLst>
          </p:cNvPr>
          <p:cNvPicPr>
            <a:picLocks noChangeAspect="1"/>
          </p:cNvPicPr>
          <p:nvPr/>
        </p:nvPicPr>
        <p:blipFill>
          <a:blip r:embed="rId3"/>
          <a:srcRect/>
          <a:stretch/>
        </p:blipFill>
        <p:spPr>
          <a:xfrm>
            <a:off x="3031937" y="32079"/>
            <a:ext cx="2820698" cy="2122074"/>
          </a:xfrm>
          <a:prstGeom prst="rect">
            <a:avLst/>
          </a:prstGeom>
        </p:spPr>
      </p:pic>
      <p:pic>
        <p:nvPicPr>
          <p:cNvPr id="8" name="Picture 7">
            <a:extLst>
              <a:ext uri="{FF2B5EF4-FFF2-40B4-BE49-F238E27FC236}">
                <a16:creationId xmlns:a16="http://schemas.microsoft.com/office/drawing/2014/main" id="{C331FFCB-5310-41FF-82CF-3B5BBB22B840}"/>
              </a:ext>
            </a:extLst>
          </p:cNvPr>
          <p:cNvPicPr>
            <a:picLocks noChangeAspect="1"/>
          </p:cNvPicPr>
          <p:nvPr/>
        </p:nvPicPr>
        <p:blipFill>
          <a:blip r:embed="rId4"/>
          <a:srcRect/>
          <a:stretch/>
        </p:blipFill>
        <p:spPr>
          <a:xfrm>
            <a:off x="6177209" y="32079"/>
            <a:ext cx="2588332" cy="2122074"/>
          </a:xfrm>
          <a:prstGeom prst="rect">
            <a:avLst/>
          </a:prstGeom>
        </p:spPr>
      </p:pic>
      <p:pic>
        <p:nvPicPr>
          <p:cNvPr id="11" name="Picture 10">
            <a:extLst>
              <a:ext uri="{FF2B5EF4-FFF2-40B4-BE49-F238E27FC236}">
                <a16:creationId xmlns:a16="http://schemas.microsoft.com/office/drawing/2014/main" id="{66C91269-09B4-466F-91BD-68F840AA8EEC}"/>
              </a:ext>
            </a:extLst>
          </p:cNvPr>
          <p:cNvPicPr>
            <a:picLocks noChangeAspect="1"/>
          </p:cNvPicPr>
          <p:nvPr/>
        </p:nvPicPr>
        <p:blipFill>
          <a:blip r:embed="rId5"/>
          <a:srcRect/>
          <a:stretch/>
        </p:blipFill>
        <p:spPr>
          <a:xfrm>
            <a:off x="6177210" y="2376349"/>
            <a:ext cx="2588332" cy="2122074"/>
          </a:xfrm>
          <a:prstGeom prst="rect">
            <a:avLst/>
          </a:prstGeom>
        </p:spPr>
      </p:pic>
      <p:sp>
        <p:nvSpPr>
          <p:cNvPr id="15" name="TextBox 14">
            <a:extLst>
              <a:ext uri="{FF2B5EF4-FFF2-40B4-BE49-F238E27FC236}">
                <a16:creationId xmlns:a16="http://schemas.microsoft.com/office/drawing/2014/main" id="{69B42013-1D68-43DF-AC48-29405165623E}"/>
              </a:ext>
            </a:extLst>
          </p:cNvPr>
          <p:cNvSpPr txBox="1"/>
          <p:nvPr/>
        </p:nvSpPr>
        <p:spPr>
          <a:xfrm>
            <a:off x="206040" y="2314001"/>
            <a:ext cx="2355625" cy="2246769"/>
          </a:xfrm>
          <a:prstGeom prst="rect">
            <a:avLst/>
          </a:prstGeom>
          <a:noFill/>
        </p:spPr>
        <p:txBody>
          <a:bodyPr wrap="square">
            <a:spAutoFit/>
          </a:bodyPr>
          <a:lstStyle/>
          <a:p>
            <a:r>
              <a:rPr lang="en-GB" dirty="0">
                <a:solidFill>
                  <a:schemeClr val="dk1"/>
                </a:solidFill>
                <a:latin typeface="DM Sans"/>
              </a:rPr>
              <a:t>Otherwise Closed by Asylum Country (</a:t>
            </a:r>
            <a:r>
              <a:rPr lang="en-GB" dirty="0">
                <a:solidFill>
                  <a:schemeClr val="tx2">
                    <a:lumMod val="75000"/>
                  </a:schemeClr>
                </a:solidFill>
                <a:latin typeface="DM Sans"/>
              </a:rPr>
              <a:t>Bar Chart</a:t>
            </a:r>
            <a:r>
              <a:rPr lang="en-GB" dirty="0">
                <a:solidFill>
                  <a:schemeClr val="dk1"/>
                </a:solidFill>
                <a:latin typeface="DM Sans"/>
              </a:rPr>
              <a:t>)</a:t>
            </a:r>
          </a:p>
          <a:p>
            <a:r>
              <a:rPr lang="en-GB" dirty="0">
                <a:solidFill>
                  <a:srgbClr val="3C6E71"/>
                </a:solidFill>
                <a:latin typeface="DM Sans"/>
              </a:rPr>
              <a:t>United States</a:t>
            </a:r>
            <a:r>
              <a:rPr lang="en-GB" dirty="0">
                <a:solidFill>
                  <a:schemeClr val="dk1"/>
                </a:solidFill>
                <a:latin typeface="DM Sans"/>
              </a:rPr>
              <a:t>: </a:t>
            </a:r>
            <a:r>
              <a:rPr lang="en-GB" dirty="0">
                <a:solidFill>
                  <a:schemeClr val="tx2">
                    <a:lumMod val="75000"/>
                  </a:schemeClr>
                </a:solidFill>
                <a:latin typeface="DM Sans"/>
              </a:rPr>
              <a:t>4.8K</a:t>
            </a:r>
            <a:r>
              <a:rPr lang="en-GB" dirty="0">
                <a:solidFill>
                  <a:schemeClr val="dk1"/>
                </a:solidFill>
                <a:latin typeface="DM Sans"/>
              </a:rPr>
              <a:t> closed cases, the most.</a:t>
            </a:r>
          </a:p>
          <a:p>
            <a:r>
              <a:rPr lang="en-GB" dirty="0">
                <a:solidFill>
                  <a:srgbClr val="3C6E71"/>
                </a:solidFill>
                <a:latin typeface="DM Sans"/>
              </a:rPr>
              <a:t>Germany</a:t>
            </a:r>
            <a:r>
              <a:rPr lang="en-GB" dirty="0">
                <a:solidFill>
                  <a:schemeClr val="dk1"/>
                </a:solidFill>
                <a:latin typeface="DM Sans"/>
              </a:rPr>
              <a:t>, </a:t>
            </a:r>
            <a:r>
              <a:rPr lang="en-GB" dirty="0">
                <a:solidFill>
                  <a:srgbClr val="3C6E71"/>
                </a:solidFill>
                <a:latin typeface="DM Sans"/>
              </a:rPr>
              <a:t>Greece</a:t>
            </a:r>
            <a:r>
              <a:rPr lang="en-GB" dirty="0">
                <a:solidFill>
                  <a:schemeClr val="dk1"/>
                </a:solidFill>
                <a:latin typeface="DM Sans"/>
              </a:rPr>
              <a:t>, and </a:t>
            </a:r>
            <a:r>
              <a:rPr lang="en-GB" dirty="0">
                <a:solidFill>
                  <a:srgbClr val="3C6E71"/>
                </a:solidFill>
                <a:latin typeface="DM Sans"/>
              </a:rPr>
              <a:t>Sweden</a:t>
            </a:r>
            <a:r>
              <a:rPr lang="en-GB" dirty="0">
                <a:solidFill>
                  <a:schemeClr val="dk1"/>
                </a:solidFill>
                <a:latin typeface="DM Sans"/>
              </a:rPr>
              <a:t>: Also significant contributors to otherwise closed cases, though lower than the </a:t>
            </a:r>
            <a:r>
              <a:rPr lang="en-GB" dirty="0">
                <a:solidFill>
                  <a:srgbClr val="3C6E71"/>
                </a:solidFill>
                <a:latin typeface="DM Sans"/>
              </a:rPr>
              <a:t>U.S.</a:t>
            </a:r>
          </a:p>
        </p:txBody>
      </p:sp>
      <p:sp>
        <p:nvSpPr>
          <p:cNvPr id="16" name="TextBox 15">
            <a:extLst>
              <a:ext uri="{FF2B5EF4-FFF2-40B4-BE49-F238E27FC236}">
                <a16:creationId xmlns:a16="http://schemas.microsoft.com/office/drawing/2014/main" id="{1CD3AB4F-1BBD-408F-B730-9CBC7EC33FED}"/>
              </a:ext>
            </a:extLst>
          </p:cNvPr>
          <p:cNvSpPr txBox="1"/>
          <p:nvPr/>
        </p:nvSpPr>
        <p:spPr>
          <a:xfrm>
            <a:off x="3020905" y="2314001"/>
            <a:ext cx="2831730" cy="2031325"/>
          </a:xfrm>
          <a:prstGeom prst="rect">
            <a:avLst/>
          </a:prstGeom>
          <a:noFill/>
        </p:spPr>
        <p:txBody>
          <a:bodyPr wrap="square">
            <a:spAutoFit/>
          </a:bodyPr>
          <a:lstStyle/>
          <a:p>
            <a:r>
              <a:rPr lang="en-GB" dirty="0">
                <a:solidFill>
                  <a:schemeClr val="dk1"/>
                </a:solidFill>
                <a:latin typeface="DM Sans"/>
              </a:rPr>
              <a:t>Procedure name by Total app(</a:t>
            </a:r>
            <a:r>
              <a:rPr lang="en-GB" dirty="0">
                <a:solidFill>
                  <a:schemeClr val="tx2">
                    <a:lumMod val="75000"/>
                  </a:schemeClr>
                </a:solidFill>
                <a:latin typeface="DM Sans"/>
              </a:rPr>
              <a:t>Pie Chart Tooltip</a:t>
            </a:r>
            <a:r>
              <a:rPr lang="en-GB" dirty="0">
                <a:solidFill>
                  <a:schemeClr val="dk1"/>
                </a:solidFill>
                <a:latin typeface="DM Sans"/>
              </a:rPr>
              <a:t>)</a:t>
            </a:r>
          </a:p>
          <a:p>
            <a:pPr marL="0" marR="0" lvl="0" indent="0" algn="l" defTabSz="914400" rtl="0" eaLnBrk="0" fontAlgn="base" latinLnBrk="0" hangingPunct="0">
              <a:lnSpc>
                <a:spcPct val="100000"/>
              </a:lnSpc>
              <a:spcBef>
                <a:spcPct val="0"/>
              </a:spcBef>
              <a:spcAft>
                <a:spcPct val="0"/>
              </a:spcAft>
              <a:buClrTx/>
              <a:buSzTx/>
              <a:tabLst/>
            </a:pPr>
            <a:r>
              <a:rPr lang="en-GB" altLang="en-US" dirty="0">
                <a:solidFill>
                  <a:schemeClr val="dk1"/>
                </a:solidFill>
                <a:latin typeface="DM Sans"/>
              </a:rPr>
              <a:t>indicates that the three categories (</a:t>
            </a:r>
            <a:r>
              <a:rPr lang="en-GB" altLang="en-US" dirty="0">
                <a:solidFill>
                  <a:schemeClr val="tx2">
                    <a:lumMod val="75000"/>
                  </a:schemeClr>
                </a:solidFill>
                <a:latin typeface="DM Sans"/>
              </a:rPr>
              <a:t>UNHCR</a:t>
            </a:r>
            <a:r>
              <a:rPr lang="en-GB" altLang="en-US" dirty="0">
                <a:solidFill>
                  <a:schemeClr val="dk1"/>
                </a:solidFill>
                <a:latin typeface="DM Sans"/>
              </a:rPr>
              <a:t>, </a:t>
            </a:r>
            <a:r>
              <a:rPr lang="en-GB" altLang="en-US" dirty="0">
                <a:solidFill>
                  <a:schemeClr val="tx2">
                    <a:lumMod val="75000"/>
                  </a:schemeClr>
                </a:solidFill>
                <a:latin typeface="DM Sans"/>
              </a:rPr>
              <a:t>Government</a:t>
            </a:r>
            <a:r>
              <a:rPr lang="en-GB" altLang="en-US" dirty="0">
                <a:solidFill>
                  <a:schemeClr val="dk1"/>
                </a:solidFill>
                <a:latin typeface="DM Sans"/>
              </a:rPr>
              <a:t>, and </a:t>
            </a:r>
            <a:r>
              <a:rPr lang="en-GB" altLang="en-US" dirty="0">
                <a:solidFill>
                  <a:schemeClr val="tx2">
                    <a:lumMod val="75000"/>
                  </a:schemeClr>
                </a:solidFill>
                <a:latin typeface="DM Sans"/>
              </a:rPr>
              <a:t>Joint</a:t>
            </a:r>
            <a:r>
              <a:rPr lang="en-GB" altLang="en-US" dirty="0">
                <a:solidFill>
                  <a:schemeClr val="dk1"/>
                </a:solidFill>
                <a:latin typeface="DM Sans"/>
              </a:rPr>
              <a:t>) each represent the same number of applications</a:t>
            </a:r>
            <a:r>
              <a:rPr lang="en-GB" altLang="en-US" dirty="0">
                <a:solidFill>
                  <a:schemeClr val="tx2">
                    <a:lumMod val="75000"/>
                  </a:schemeClr>
                </a:solidFill>
                <a:latin typeface="DM Sans"/>
              </a:rPr>
              <a:t>: 107K</a:t>
            </a:r>
            <a:r>
              <a:rPr lang="en-GB" altLang="en-US" dirty="0">
                <a:solidFill>
                  <a:schemeClr val="dk1"/>
                </a:solidFill>
                <a:latin typeface="DM Sans"/>
              </a:rPr>
              <a:t>, which constitutes </a:t>
            </a:r>
            <a:r>
              <a:rPr lang="en-GB" altLang="en-US" dirty="0">
                <a:solidFill>
                  <a:schemeClr val="tx2">
                    <a:lumMod val="75000"/>
                  </a:schemeClr>
                </a:solidFill>
                <a:latin typeface="DM Sans"/>
              </a:rPr>
              <a:t>33.3%</a:t>
            </a:r>
            <a:r>
              <a:rPr lang="en-GB" altLang="en-US" dirty="0">
                <a:solidFill>
                  <a:schemeClr val="dk1"/>
                </a:solidFill>
                <a:latin typeface="DM Sans"/>
              </a:rPr>
              <a:t> of the total for each category. </a:t>
            </a:r>
            <a:endParaRPr lang="en-US" altLang="en-US" dirty="0">
              <a:solidFill>
                <a:schemeClr val="dk1"/>
              </a:solidFill>
              <a:latin typeface="DM Sans"/>
            </a:endParaRPr>
          </a:p>
        </p:txBody>
      </p:sp>
    </p:spTree>
    <p:extLst>
      <p:ext uri="{BB962C8B-B14F-4D97-AF65-F5344CB8AC3E}">
        <p14:creationId xmlns:p14="http://schemas.microsoft.com/office/powerpoint/2010/main" val="41341829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45A508-4EF4-4F26-847A-AE4D048DF8A0}"/>
              </a:ext>
            </a:extLst>
          </p:cNvPr>
          <p:cNvPicPr>
            <a:picLocks noChangeAspect="1"/>
          </p:cNvPicPr>
          <p:nvPr/>
        </p:nvPicPr>
        <p:blipFill>
          <a:blip r:embed="rId2"/>
          <a:srcRect/>
          <a:stretch/>
        </p:blipFill>
        <p:spPr>
          <a:xfrm>
            <a:off x="3205793" y="179092"/>
            <a:ext cx="2703679" cy="2122074"/>
          </a:xfrm>
          <a:prstGeom prst="rect">
            <a:avLst/>
          </a:prstGeom>
        </p:spPr>
      </p:pic>
      <p:pic>
        <p:nvPicPr>
          <p:cNvPr id="8" name="Picture 7">
            <a:extLst>
              <a:ext uri="{FF2B5EF4-FFF2-40B4-BE49-F238E27FC236}">
                <a16:creationId xmlns:a16="http://schemas.microsoft.com/office/drawing/2014/main" id="{C331FFCB-5310-41FF-82CF-3B5BBB22B840}"/>
              </a:ext>
            </a:extLst>
          </p:cNvPr>
          <p:cNvPicPr>
            <a:picLocks noChangeAspect="1"/>
          </p:cNvPicPr>
          <p:nvPr/>
        </p:nvPicPr>
        <p:blipFill>
          <a:blip r:embed="rId3"/>
          <a:srcRect/>
          <a:stretch/>
        </p:blipFill>
        <p:spPr>
          <a:xfrm>
            <a:off x="6177209" y="179093"/>
            <a:ext cx="2588332" cy="2122073"/>
          </a:xfrm>
          <a:prstGeom prst="rect">
            <a:avLst/>
          </a:prstGeom>
        </p:spPr>
      </p:pic>
      <p:pic>
        <p:nvPicPr>
          <p:cNvPr id="11" name="Picture 10">
            <a:extLst>
              <a:ext uri="{FF2B5EF4-FFF2-40B4-BE49-F238E27FC236}">
                <a16:creationId xmlns:a16="http://schemas.microsoft.com/office/drawing/2014/main" id="{66C91269-09B4-466F-91BD-68F840AA8EEC}"/>
              </a:ext>
            </a:extLst>
          </p:cNvPr>
          <p:cNvPicPr>
            <a:picLocks noChangeAspect="1"/>
          </p:cNvPicPr>
          <p:nvPr/>
        </p:nvPicPr>
        <p:blipFill>
          <a:blip r:embed="rId4"/>
          <a:srcRect/>
          <a:stretch/>
        </p:blipFill>
        <p:spPr>
          <a:xfrm>
            <a:off x="6177209" y="2663274"/>
            <a:ext cx="2588332" cy="1754567"/>
          </a:xfrm>
          <a:prstGeom prst="rect">
            <a:avLst/>
          </a:prstGeom>
        </p:spPr>
      </p:pic>
      <p:sp>
        <p:nvSpPr>
          <p:cNvPr id="9" name="TextBox 8">
            <a:extLst>
              <a:ext uri="{FF2B5EF4-FFF2-40B4-BE49-F238E27FC236}">
                <a16:creationId xmlns:a16="http://schemas.microsoft.com/office/drawing/2014/main" id="{038954C6-C328-4FC7-B755-62FC2F7F2030}"/>
              </a:ext>
            </a:extLst>
          </p:cNvPr>
          <p:cNvSpPr txBox="1"/>
          <p:nvPr/>
        </p:nvSpPr>
        <p:spPr>
          <a:xfrm>
            <a:off x="212763" y="2417172"/>
            <a:ext cx="2698525" cy="2246769"/>
          </a:xfrm>
          <a:prstGeom prst="rect">
            <a:avLst/>
          </a:prstGeom>
          <a:noFill/>
        </p:spPr>
        <p:txBody>
          <a:bodyPr wrap="square">
            <a:spAutoFit/>
          </a:bodyPr>
          <a:lstStyle/>
          <a:p>
            <a:r>
              <a:rPr lang="en-GB" dirty="0">
                <a:solidFill>
                  <a:schemeClr val="dk1"/>
                </a:solidFill>
                <a:latin typeface="DM Sans"/>
              </a:rPr>
              <a:t>Total decided, accepted and Rejected by Year (</a:t>
            </a:r>
            <a:r>
              <a:rPr lang="en-GB" dirty="0">
                <a:solidFill>
                  <a:schemeClr val="tx2">
                    <a:lumMod val="75000"/>
                  </a:schemeClr>
                </a:solidFill>
                <a:latin typeface="DM Sans"/>
              </a:rPr>
              <a:t>Line Chart</a:t>
            </a:r>
            <a:r>
              <a:rPr lang="en-GB" dirty="0">
                <a:solidFill>
                  <a:schemeClr val="dk1"/>
                </a:solidFill>
                <a:latin typeface="DM Sans"/>
              </a:rPr>
              <a:t>)</a:t>
            </a:r>
          </a:p>
          <a:p>
            <a:pPr>
              <a:buFont typeface="Arial" panose="020B0604020202020204" pitchFamily="34" charset="0"/>
              <a:buChar char="•"/>
            </a:pPr>
            <a:r>
              <a:rPr lang="en-GB" dirty="0">
                <a:solidFill>
                  <a:schemeClr val="dk1"/>
                </a:solidFill>
                <a:latin typeface="DM Sans"/>
              </a:rPr>
              <a:t>Spike in 2013: Around 3.5K recognized this year.</a:t>
            </a:r>
          </a:p>
          <a:p>
            <a:pPr>
              <a:buFont typeface="Arial" panose="020B0604020202020204" pitchFamily="34" charset="0"/>
              <a:buChar char="•"/>
            </a:pPr>
            <a:r>
              <a:rPr lang="en-GB" dirty="0">
                <a:solidFill>
                  <a:schemeClr val="dk1"/>
                </a:solidFill>
                <a:latin typeface="DM Sans"/>
              </a:rPr>
              <a:t>Recognition declines after this peak, reaching about 1.7K in 2020.</a:t>
            </a:r>
          </a:p>
          <a:p>
            <a:r>
              <a:rPr lang="en-GB" dirty="0">
                <a:solidFill>
                  <a:schemeClr val="dk1"/>
                </a:solidFill>
                <a:latin typeface="DM Sans"/>
              </a:rPr>
              <a:t>This chart shows the trend of recognition over the years, with a notable spike in 2013.</a:t>
            </a:r>
          </a:p>
        </p:txBody>
      </p:sp>
      <p:sp>
        <p:nvSpPr>
          <p:cNvPr id="10" name="TextBox 9">
            <a:extLst>
              <a:ext uri="{FF2B5EF4-FFF2-40B4-BE49-F238E27FC236}">
                <a16:creationId xmlns:a16="http://schemas.microsoft.com/office/drawing/2014/main" id="{50ABD9DB-1715-4884-B80E-E7DF24BBE203}"/>
              </a:ext>
            </a:extLst>
          </p:cNvPr>
          <p:cNvSpPr txBox="1"/>
          <p:nvPr/>
        </p:nvSpPr>
        <p:spPr>
          <a:xfrm>
            <a:off x="3156135" y="2212212"/>
            <a:ext cx="2753338" cy="2462213"/>
          </a:xfrm>
          <a:prstGeom prst="rect">
            <a:avLst/>
          </a:prstGeom>
          <a:noFill/>
        </p:spPr>
        <p:txBody>
          <a:bodyPr wrap="square">
            <a:spAutoFit/>
          </a:bodyPr>
          <a:lstStyle/>
          <a:p>
            <a:r>
              <a:rPr lang="en-GB" dirty="0">
                <a:solidFill>
                  <a:schemeClr val="dk1"/>
                </a:solidFill>
                <a:latin typeface="DM Sans"/>
              </a:rPr>
              <a:t>Decision type by Total app(</a:t>
            </a:r>
            <a:r>
              <a:rPr lang="en-GB" dirty="0">
                <a:solidFill>
                  <a:schemeClr val="tx2">
                    <a:lumMod val="75000"/>
                  </a:schemeClr>
                </a:solidFill>
                <a:latin typeface="DM Sans"/>
              </a:rPr>
              <a:t>Pie Chart Tooltip</a:t>
            </a:r>
            <a:r>
              <a:rPr lang="en-GB" dirty="0">
                <a:solidFill>
                  <a:schemeClr val="dk1"/>
                </a:solidFill>
                <a:latin typeface="DM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GB" altLang="en-US" dirty="0">
                <a:solidFill>
                  <a:schemeClr val="dk1"/>
                </a:solidFill>
                <a:latin typeface="DM Sans"/>
              </a:rPr>
              <a:t>Each type contributes equally to the total, as all sections represent </a:t>
            </a:r>
            <a:r>
              <a:rPr lang="en-GB" altLang="en-US" dirty="0">
                <a:solidFill>
                  <a:schemeClr val="tx2">
                    <a:lumMod val="75000"/>
                  </a:schemeClr>
                </a:solidFill>
                <a:latin typeface="DM Sans"/>
              </a:rPr>
              <a:t>9.09% </a:t>
            </a:r>
            <a:r>
              <a:rPr lang="en-GB" altLang="en-US" dirty="0">
                <a:solidFill>
                  <a:schemeClr val="dk1"/>
                </a:solidFill>
                <a:latin typeface="DM Sans"/>
              </a:rPr>
              <a:t>of the total number of applications, with </a:t>
            </a:r>
            <a:r>
              <a:rPr lang="en-GB" altLang="en-US" dirty="0">
                <a:solidFill>
                  <a:schemeClr val="tx2">
                    <a:lumMod val="75000"/>
                  </a:schemeClr>
                </a:solidFill>
                <a:latin typeface="DM Sans"/>
              </a:rPr>
              <a:t>107K</a:t>
            </a:r>
            <a:r>
              <a:rPr lang="en-GB" altLang="en-US" dirty="0">
                <a:solidFill>
                  <a:schemeClr val="dk1"/>
                </a:solidFill>
                <a:latin typeface="DM Sans"/>
              </a:rPr>
              <a:t> applications for each decision type. This chart provides a clear, evenly distributed comparison of the different decision types. </a:t>
            </a:r>
            <a:endParaRPr lang="en-US" altLang="en-US" dirty="0">
              <a:solidFill>
                <a:schemeClr val="dk1"/>
              </a:solidFill>
              <a:latin typeface="DM Sans"/>
            </a:endParaRPr>
          </a:p>
        </p:txBody>
      </p:sp>
      <p:pic>
        <p:nvPicPr>
          <p:cNvPr id="3" name="Picture 2">
            <a:extLst>
              <a:ext uri="{FF2B5EF4-FFF2-40B4-BE49-F238E27FC236}">
                <a16:creationId xmlns:a16="http://schemas.microsoft.com/office/drawing/2014/main" id="{2F638527-5A34-5497-6718-FA44E58270CA}"/>
              </a:ext>
            </a:extLst>
          </p:cNvPr>
          <p:cNvPicPr>
            <a:picLocks noChangeAspect="1"/>
          </p:cNvPicPr>
          <p:nvPr/>
        </p:nvPicPr>
        <p:blipFill>
          <a:blip r:embed="rId5"/>
          <a:stretch>
            <a:fillRect/>
          </a:stretch>
        </p:blipFill>
        <p:spPr>
          <a:xfrm>
            <a:off x="150374" y="179092"/>
            <a:ext cx="2760914" cy="1954508"/>
          </a:xfrm>
          <a:prstGeom prst="rect">
            <a:avLst/>
          </a:prstGeom>
        </p:spPr>
      </p:pic>
    </p:spTree>
    <p:extLst>
      <p:ext uri="{BB962C8B-B14F-4D97-AF65-F5344CB8AC3E}">
        <p14:creationId xmlns:p14="http://schemas.microsoft.com/office/powerpoint/2010/main" val="2794306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49594-247D-4E75-82FE-7F84BDE6EFAD}"/>
              </a:ext>
            </a:extLst>
          </p:cNvPr>
          <p:cNvSpPr>
            <a:spLocks noGrp="1"/>
          </p:cNvSpPr>
          <p:nvPr>
            <p:ph type="title"/>
          </p:nvPr>
        </p:nvSpPr>
        <p:spPr/>
        <p:txBody>
          <a:bodyPr/>
          <a:lstStyle/>
          <a:p>
            <a:r>
              <a:rPr lang="en-GB" dirty="0"/>
              <a:t>Key Insights :</a:t>
            </a:r>
          </a:p>
        </p:txBody>
      </p:sp>
      <p:sp>
        <p:nvSpPr>
          <p:cNvPr id="6" name="TextBox 5">
            <a:extLst>
              <a:ext uri="{FF2B5EF4-FFF2-40B4-BE49-F238E27FC236}">
                <a16:creationId xmlns:a16="http://schemas.microsoft.com/office/drawing/2014/main" id="{4D9B4548-BFB8-4802-9435-FC792E8AB672}"/>
              </a:ext>
            </a:extLst>
          </p:cNvPr>
          <p:cNvSpPr txBox="1"/>
          <p:nvPr/>
        </p:nvSpPr>
        <p:spPr>
          <a:xfrm>
            <a:off x="615894" y="1017725"/>
            <a:ext cx="7912161" cy="2031325"/>
          </a:xfrm>
          <a:prstGeom prst="rect">
            <a:avLst/>
          </a:prstGeom>
          <a:noFill/>
        </p:spPr>
        <p:txBody>
          <a:bodyPr wrap="square">
            <a:spAutoFit/>
          </a:bodyPr>
          <a:lstStyle/>
          <a:p>
            <a:pPr>
              <a:buFont typeface="Arial" panose="020B0604020202020204" pitchFamily="34" charset="0"/>
              <a:buChar char="•"/>
            </a:pPr>
            <a:r>
              <a:rPr lang="en-GB" dirty="0">
                <a:solidFill>
                  <a:schemeClr val="dk1"/>
                </a:solidFill>
                <a:latin typeface="DM Sans"/>
              </a:rPr>
              <a:t>This dashboard reveals that the </a:t>
            </a:r>
            <a:r>
              <a:rPr lang="en-GB" dirty="0">
                <a:solidFill>
                  <a:srgbClr val="3C6E71"/>
                </a:solidFill>
                <a:latin typeface="DM Sans"/>
              </a:rPr>
              <a:t>United States </a:t>
            </a:r>
            <a:r>
              <a:rPr lang="en-GB" dirty="0">
                <a:solidFill>
                  <a:schemeClr val="dk1"/>
                </a:solidFill>
                <a:latin typeface="DM Sans"/>
              </a:rPr>
              <a:t>plays a dominant role in </a:t>
            </a:r>
            <a:r>
              <a:rPr lang="en-GB" dirty="0">
                <a:solidFill>
                  <a:schemeClr val="accent4">
                    <a:lumMod val="75000"/>
                  </a:schemeClr>
                </a:solidFill>
                <a:latin typeface="DM Sans"/>
              </a:rPr>
              <a:t>accepting</a:t>
            </a:r>
            <a:r>
              <a:rPr lang="en-GB" dirty="0">
                <a:solidFill>
                  <a:schemeClr val="dk1"/>
                </a:solidFill>
                <a:latin typeface="DM Sans"/>
              </a:rPr>
              <a:t> Egyptian refugees, while </a:t>
            </a:r>
            <a:r>
              <a:rPr lang="en-GB" dirty="0">
                <a:solidFill>
                  <a:srgbClr val="3C6E71"/>
                </a:solidFill>
                <a:latin typeface="DM Sans"/>
              </a:rPr>
              <a:t>Germany</a:t>
            </a:r>
            <a:r>
              <a:rPr lang="en-GB" dirty="0">
                <a:solidFill>
                  <a:schemeClr val="dk1"/>
                </a:solidFill>
                <a:latin typeface="DM Sans"/>
              </a:rPr>
              <a:t> leads in </a:t>
            </a:r>
            <a:r>
              <a:rPr lang="en-GB" dirty="0">
                <a:solidFill>
                  <a:schemeClr val="accent4">
                    <a:lumMod val="75000"/>
                  </a:schemeClr>
                </a:solidFill>
                <a:latin typeface="DM Sans"/>
              </a:rPr>
              <a:t>rejections</a:t>
            </a:r>
            <a:r>
              <a:rPr lang="en-GB" dirty="0">
                <a:solidFill>
                  <a:schemeClr val="dk1"/>
                </a:solidFill>
                <a:latin typeface="DM Sans"/>
              </a:rPr>
              <a:t>. There was a notable peak in recognition around </a:t>
            </a:r>
            <a:r>
              <a:rPr lang="en-GB" dirty="0">
                <a:solidFill>
                  <a:schemeClr val="tx2">
                    <a:lumMod val="75000"/>
                  </a:schemeClr>
                </a:solidFill>
                <a:latin typeface="DM Sans"/>
              </a:rPr>
              <a:t>2013</a:t>
            </a:r>
            <a:r>
              <a:rPr lang="en-GB" dirty="0">
                <a:solidFill>
                  <a:schemeClr val="dk1"/>
                </a:solidFill>
                <a:latin typeface="DM Sans"/>
              </a:rPr>
              <a:t>, possibly tied to political or social events. Other countries like </a:t>
            </a:r>
            <a:r>
              <a:rPr lang="en-GB" dirty="0">
                <a:solidFill>
                  <a:srgbClr val="3C6E71"/>
                </a:solidFill>
                <a:latin typeface="DM Sans"/>
              </a:rPr>
              <a:t>Canada</a:t>
            </a:r>
            <a:r>
              <a:rPr lang="en-GB" dirty="0">
                <a:solidFill>
                  <a:schemeClr val="dk1"/>
                </a:solidFill>
                <a:latin typeface="DM Sans"/>
              </a:rPr>
              <a:t>, </a:t>
            </a:r>
            <a:r>
              <a:rPr lang="en-GB" dirty="0">
                <a:solidFill>
                  <a:srgbClr val="3C6E71"/>
                </a:solidFill>
                <a:latin typeface="DM Sans"/>
              </a:rPr>
              <a:t>Australia</a:t>
            </a:r>
            <a:r>
              <a:rPr lang="en-GB" dirty="0">
                <a:solidFill>
                  <a:schemeClr val="dk1"/>
                </a:solidFill>
                <a:latin typeface="DM Sans"/>
              </a:rPr>
              <a:t>, and </a:t>
            </a:r>
            <a:r>
              <a:rPr lang="en-GB" dirty="0">
                <a:solidFill>
                  <a:srgbClr val="3C6E71"/>
                </a:solidFill>
                <a:latin typeface="DM Sans"/>
              </a:rPr>
              <a:t>France</a:t>
            </a:r>
            <a:r>
              <a:rPr lang="en-GB" dirty="0">
                <a:solidFill>
                  <a:schemeClr val="dk1"/>
                </a:solidFill>
                <a:latin typeface="DM Sans"/>
              </a:rPr>
              <a:t> contribute more moderately. The rejection rate (</a:t>
            </a:r>
            <a:r>
              <a:rPr lang="en-GB" dirty="0">
                <a:solidFill>
                  <a:schemeClr val="tx2">
                    <a:lumMod val="75000"/>
                  </a:schemeClr>
                </a:solidFill>
                <a:latin typeface="DM Sans"/>
              </a:rPr>
              <a:t>49%</a:t>
            </a:r>
            <a:r>
              <a:rPr lang="en-GB" dirty="0">
                <a:solidFill>
                  <a:schemeClr val="dk1"/>
                </a:solidFill>
                <a:latin typeface="DM Sans"/>
              </a:rPr>
              <a:t>) is significantly higher than the acceptance rate (</a:t>
            </a:r>
            <a:r>
              <a:rPr lang="en-GB" dirty="0">
                <a:solidFill>
                  <a:schemeClr val="tx2">
                    <a:lumMod val="75000"/>
                  </a:schemeClr>
                </a:solidFill>
                <a:latin typeface="DM Sans"/>
              </a:rPr>
              <a:t>28%</a:t>
            </a:r>
            <a:r>
              <a:rPr lang="en-GB" dirty="0">
                <a:solidFill>
                  <a:schemeClr val="dk1"/>
                </a:solidFill>
                <a:latin typeface="DM Sans"/>
              </a:rPr>
              <a:t>), indicating a challenging asylum process. The sharp increase in recognitions around </a:t>
            </a:r>
            <a:r>
              <a:rPr lang="en-GB" dirty="0">
                <a:solidFill>
                  <a:schemeClr val="tx2">
                    <a:lumMod val="75000"/>
                  </a:schemeClr>
                </a:solidFill>
                <a:latin typeface="DM Sans"/>
              </a:rPr>
              <a:t>2013 </a:t>
            </a:r>
            <a:r>
              <a:rPr lang="en-GB" dirty="0">
                <a:solidFill>
                  <a:schemeClr val="dk1"/>
                </a:solidFill>
                <a:latin typeface="DM Sans"/>
              </a:rPr>
              <a:t>suggests an impactful event during this period. The otherwise closed rate (</a:t>
            </a:r>
            <a:r>
              <a:rPr lang="en-GB" dirty="0">
                <a:solidFill>
                  <a:schemeClr val="tx2">
                    <a:lumMod val="75000"/>
                  </a:schemeClr>
                </a:solidFill>
                <a:latin typeface="DM Sans"/>
              </a:rPr>
              <a:t>20%</a:t>
            </a:r>
            <a:r>
              <a:rPr lang="en-GB" dirty="0">
                <a:solidFill>
                  <a:schemeClr val="dk1"/>
                </a:solidFill>
                <a:latin typeface="DM Sans"/>
              </a:rPr>
              <a:t>) further implies administrative or procedural issues, while the complementary protection rate remains negligible (</a:t>
            </a:r>
            <a:r>
              <a:rPr lang="en-GB" dirty="0">
                <a:solidFill>
                  <a:schemeClr val="tx2">
                    <a:lumMod val="75000"/>
                  </a:schemeClr>
                </a:solidFill>
                <a:latin typeface="DM Sans"/>
              </a:rPr>
              <a:t>3%</a:t>
            </a:r>
            <a:r>
              <a:rPr lang="en-GB" dirty="0">
                <a:solidFill>
                  <a:schemeClr val="dk1"/>
                </a:solidFill>
                <a:latin typeface="DM Sans"/>
              </a:rPr>
              <a:t>).</a:t>
            </a:r>
          </a:p>
          <a:p>
            <a:endParaRPr lang="en-GB" dirty="0">
              <a:solidFill>
                <a:schemeClr val="dk1"/>
              </a:solidFill>
              <a:latin typeface="DM Sans"/>
            </a:endParaRPr>
          </a:p>
        </p:txBody>
      </p:sp>
    </p:spTree>
    <p:extLst>
      <p:ext uri="{BB962C8B-B14F-4D97-AF65-F5344CB8AC3E}">
        <p14:creationId xmlns:p14="http://schemas.microsoft.com/office/powerpoint/2010/main" val="1776356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6" name="TextBox 5">
            <a:extLst>
              <a:ext uri="{FF2B5EF4-FFF2-40B4-BE49-F238E27FC236}">
                <a16:creationId xmlns:a16="http://schemas.microsoft.com/office/drawing/2014/main" id="{5219903A-1E7B-4032-9168-0EC02EA2866A}"/>
              </a:ext>
            </a:extLst>
          </p:cNvPr>
          <p:cNvSpPr txBox="1"/>
          <p:nvPr/>
        </p:nvSpPr>
        <p:spPr>
          <a:xfrm>
            <a:off x="87153" y="327474"/>
            <a:ext cx="1796830" cy="3754874"/>
          </a:xfrm>
          <a:prstGeom prst="rect">
            <a:avLst/>
          </a:prstGeom>
          <a:noFill/>
        </p:spPr>
        <p:txBody>
          <a:bodyPr wrap="square" rtlCol="0">
            <a:spAutoFit/>
          </a:bodyPr>
          <a:lstStyle/>
          <a:p>
            <a:r>
              <a:rPr lang="en-US" dirty="0">
                <a:solidFill>
                  <a:schemeClr val="dk1"/>
                </a:solidFill>
                <a:latin typeface="DM Sans"/>
              </a:rPr>
              <a:t>When we click on the second navigator “Foreign Refugees Dashboard” we see on the left another navigator “Refugees &amp; IDPs Overview” </a:t>
            </a:r>
            <a:r>
              <a:rPr lang="en-GB" dirty="0">
                <a:solidFill>
                  <a:schemeClr val="dk1"/>
                </a:solidFill>
                <a:latin typeface="DM Sans"/>
              </a:rPr>
              <a:t>The dashboard presents an overview of refugees and asylum seekers, with a focus on UNHCR operations in Egypt.</a:t>
            </a:r>
          </a:p>
        </p:txBody>
      </p:sp>
      <p:pic>
        <p:nvPicPr>
          <p:cNvPr id="4" name="Picture 3">
            <a:extLst>
              <a:ext uri="{FF2B5EF4-FFF2-40B4-BE49-F238E27FC236}">
                <a16:creationId xmlns:a16="http://schemas.microsoft.com/office/drawing/2014/main" id="{DF9EC7D1-A99D-3DC3-05DF-5DE2873FAC6A}"/>
              </a:ext>
            </a:extLst>
          </p:cNvPr>
          <p:cNvPicPr>
            <a:picLocks noChangeAspect="1"/>
          </p:cNvPicPr>
          <p:nvPr/>
        </p:nvPicPr>
        <p:blipFill>
          <a:blip r:embed="rId3"/>
          <a:stretch>
            <a:fillRect/>
          </a:stretch>
        </p:blipFill>
        <p:spPr>
          <a:xfrm>
            <a:off x="1873244" y="488981"/>
            <a:ext cx="6653937" cy="3754874"/>
          </a:xfrm>
          <a:prstGeom prst="rect">
            <a:avLst/>
          </a:prstGeom>
        </p:spPr>
      </p:pic>
    </p:spTree>
    <p:extLst>
      <p:ext uri="{BB962C8B-B14F-4D97-AF65-F5344CB8AC3E}">
        <p14:creationId xmlns:p14="http://schemas.microsoft.com/office/powerpoint/2010/main" val="2054858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49594-247D-4E75-82FE-7F84BDE6EFAD}"/>
              </a:ext>
            </a:extLst>
          </p:cNvPr>
          <p:cNvSpPr>
            <a:spLocks noGrp="1"/>
          </p:cNvSpPr>
          <p:nvPr>
            <p:ph type="title"/>
          </p:nvPr>
        </p:nvSpPr>
        <p:spPr/>
        <p:txBody>
          <a:bodyPr/>
          <a:lstStyle/>
          <a:p>
            <a:r>
              <a:rPr lang="en-GB" dirty="0"/>
              <a:t>Key Concepts :</a:t>
            </a:r>
          </a:p>
        </p:txBody>
      </p:sp>
      <p:pic>
        <p:nvPicPr>
          <p:cNvPr id="20" name="Picture 19">
            <a:extLst>
              <a:ext uri="{FF2B5EF4-FFF2-40B4-BE49-F238E27FC236}">
                <a16:creationId xmlns:a16="http://schemas.microsoft.com/office/drawing/2014/main" id="{BD478D6D-0602-49BC-9BB2-38B595BE68C2}"/>
              </a:ext>
            </a:extLst>
          </p:cNvPr>
          <p:cNvPicPr>
            <a:picLocks noChangeAspect="1"/>
          </p:cNvPicPr>
          <p:nvPr/>
        </p:nvPicPr>
        <p:blipFill>
          <a:blip r:embed="rId2"/>
          <a:srcRect/>
          <a:stretch/>
        </p:blipFill>
        <p:spPr>
          <a:xfrm>
            <a:off x="61258" y="1017725"/>
            <a:ext cx="9021434" cy="1186151"/>
          </a:xfrm>
          <a:prstGeom prst="rect">
            <a:avLst/>
          </a:prstGeom>
        </p:spPr>
      </p:pic>
      <p:sp>
        <p:nvSpPr>
          <p:cNvPr id="5" name="TextBox 4">
            <a:extLst>
              <a:ext uri="{FF2B5EF4-FFF2-40B4-BE49-F238E27FC236}">
                <a16:creationId xmlns:a16="http://schemas.microsoft.com/office/drawing/2014/main" id="{C76AFD15-838A-4F08-9B32-A37BDC96CDD7}"/>
              </a:ext>
            </a:extLst>
          </p:cNvPr>
          <p:cNvSpPr txBox="1"/>
          <p:nvPr/>
        </p:nvSpPr>
        <p:spPr>
          <a:xfrm>
            <a:off x="233717" y="2355537"/>
            <a:ext cx="7789627" cy="2031325"/>
          </a:xfrm>
          <a:prstGeom prst="rect">
            <a:avLst/>
          </a:prstGeom>
          <a:noFill/>
        </p:spPr>
        <p:txBody>
          <a:bodyPr wrap="square">
            <a:spAutoFit/>
          </a:bodyPr>
          <a:lstStyle/>
          <a:p>
            <a:r>
              <a:rPr lang="en-GB" dirty="0">
                <a:solidFill>
                  <a:schemeClr val="dk1"/>
                </a:solidFill>
                <a:latin typeface="DM Sans"/>
              </a:rPr>
              <a:t>Key Metrics (Top Section)</a:t>
            </a:r>
          </a:p>
          <a:p>
            <a:pPr>
              <a:buFont typeface="Arial" panose="020B0604020202020204" pitchFamily="34" charset="0"/>
              <a:buChar char="•"/>
            </a:pPr>
            <a:r>
              <a:rPr lang="en-GB" dirty="0">
                <a:solidFill>
                  <a:schemeClr val="dk1"/>
                </a:solidFill>
                <a:latin typeface="DM Sans"/>
              </a:rPr>
              <a:t>Total Requests: </a:t>
            </a:r>
            <a:r>
              <a:rPr lang="en-GB" dirty="0">
                <a:solidFill>
                  <a:schemeClr val="tx2">
                    <a:lumMod val="75000"/>
                  </a:schemeClr>
                </a:solidFill>
                <a:latin typeface="DM Sans"/>
              </a:rPr>
              <a:t>248K </a:t>
            </a:r>
            <a:r>
              <a:rPr lang="en-GB" dirty="0">
                <a:solidFill>
                  <a:schemeClr val="dk1"/>
                </a:solidFill>
                <a:latin typeface="DM Sans"/>
              </a:rPr>
              <a:t>the total number of asylum requests made by individuals in various countries, showcasing the scale of the asylum-seeking process globally.</a:t>
            </a:r>
          </a:p>
          <a:p>
            <a:pPr>
              <a:buFont typeface="Arial" panose="020B0604020202020204" pitchFamily="34" charset="0"/>
              <a:buChar char="•"/>
            </a:pPr>
            <a:r>
              <a:rPr lang="en-GB" dirty="0">
                <a:solidFill>
                  <a:schemeClr val="dk1"/>
                </a:solidFill>
                <a:latin typeface="DM Sans"/>
              </a:rPr>
              <a:t>Total Decisions Made: </a:t>
            </a:r>
            <a:r>
              <a:rPr lang="en-GB" dirty="0">
                <a:solidFill>
                  <a:schemeClr val="tx2">
                    <a:lumMod val="75000"/>
                  </a:schemeClr>
                </a:solidFill>
                <a:latin typeface="DM Sans"/>
              </a:rPr>
              <a:t>183K</a:t>
            </a:r>
            <a:r>
              <a:rPr lang="en-GB" dirty="0">
                <a:solidFill>
                  <a:schemeClr val="dk1"/>
                </a:solidFill>
                <a:latin typeface="DM Sans"/>
              </a:rPr>
              <a:t> requests have been processed, whether they were accepted or rejected.</a:t>
            </a:r>
          </a:p>
          <a:p>
            <a:pPr>
              <a:buFont typeface="Arial" panose="020B0604020202020204" pitchFamily="34" charset="0"/>
              <a:buChar char="•"/>
            </a:pPr>
            <a:r>
              <a:rPr lang="en-GB" dirty="0">
                <a:solidFill>
                  <a:schemeClr val="dk1"/>
                </a:solidFill>
                <a:latin typeface="DM Sans"/>
              </a:rPr>
              <a:t>Total Refugees: </a:t>
            </a:r>
            <a:r>
              <a:rPr lang="en-GB" dirty="0">
                <a:solidFill>
                  <a:schemeClr val="tx2">
                    <a:lumMod val="75000"/>
                  </a:schemeClr>
                </a:solidFill>
                <a:latin typeface="DM Sans"/>
              </a:rPr>
              <a:t>3 million </a:t>
            </a:r>
            <a:r>
              <a:rPr lang="en-GB" dirty="0">
                <a:solidFill>
                  <a:schemeClr val="dk1"/>
                </a:solidFill>
                <a:latin typeface="DM Sans"/>
              </a:rPr>
              <a:t>(with </a:t>
            </a:r>
            <a:r>
              <a:rPr lang="en-GB" dirty="0">
                <a:solidFill>
                  <a:schemeClr val="tx2">
                    <a:lumMod val="75000"/>
                  </a:schemeClr>
                </a:solidFill>
                <a:latin typeface="DM Sans"/>
              </a:rPr>
              <a:t>1 million </a:t>
            </a:r>
            <a:r>
              <a:rPr lang="en-GB" dirty="0">
                <a:solidFill>
                  <a:schemeClr val="dk1"/>
                </a:solidFill>
                <a:latin typeface="DM Sans"/>
              </a:rPr>
              <a:t>female and </a:t>
            </a:r>
            <a:r>
              <a:rPr lang="en-GB" dirty="0">
                <a:solidFill>
                  <a:schemeClr val="tx2">
                    <a:lumMod val="75000"/>
                  </a:schemeClr>
                </a:solidFill>
                <a:latin typeface="DM Sans"/>
              </a:rPr>
              <a:t>2 million </a:t>
            </a:r>
            <a:r>
              <a:rPr lang="en-GB" dirty="0">
                <a:solidFill>
                  <a:schemeClr val="dk1"/>
                </a:solidFill>
                <a:latin typeface="DM Sans"/>
              </a:rPr>
              <a:t>male refugees).</a:t>
            </a:r>
          </a:p>
          <a:p>
            <a:pPr>
              <a:buFont typeface="Arial" panose="020B0604020202020204" pitchFamily="34" charset="0"/>
              <a:buChar char="•"/>
            </a:pPr>
            <a:endParaRPr lang="en-GB" dirty="0">
              <a:solidFill>
                <a:schemeClr val="dk1"/>
              </a:solidFill>
              <a:latin typeface="DM Sans"/>
            </a:endParaRPr>
          </a:p>
          <a:p>
            <a:r>
              <a:rPr lang="en-GB" dirty="0">
                <a:solidFill>
                  <a:schemeClr val="dk1"/>
                </a:solidFill>
                <a:latin typeface="DM Sans"/>
              </a:rPr>
              <a:t>These calculations are done by measures at the DAX formula we will show in the next slide</a:t>
            </a:r>
          </a:p>
          <a:p>
            <a:endParaRPr lang="en-GB" dirty="0">
              <a:solidFill>
                <a:schemeClr val="dk1"/>
              </a:solidFill>
              <a:latin typeface="DM Sans"/>
            </a:endParaRPr>
          </a:p>
        </p:txBody>
      </p:sp>
    </p:spTree>
    <p:extLst>
      <p:ext uri="{BB962C8B-B14F-4D97-AF65-F5344CB8AC3E}">
        <p14:creationId xmlns:p14="http://schemas.microsoft.com/office/powerpoint/2010/main" val="16482158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8F5807E9-E244-4B5D-B14D-DB7FCBE2C131}"/>
              </a:ext>
            </a:extLst>
          </p:cNvPr>
          <p:cNvSpPr txBox="1"/>
          <p:nvPr/>
        </p:nvSpPr>
        <p:spPr>
          <a:xfrm>
            <a:off x="477670" y="2786225"/>
            <a:ext cx="7938201" cy="523220"/>
          </a:xfrm>
          <a:prstGeom prst="rect">
            <a:avLst/>
          </a:prstGeom>
          <a:noFill/>
        </p:spPr>
        <p:txBody>
          <a:bodyPr wrap="square" rtlCol="0">
            <a:spAutoFit/>
          </a:bodyPr>
          <a:lstStyle/>
          <a:p>
            <a:pPr algn="l"/>
            <a:r>
              <a:rPr lang="en-US" dirty="0">
                <a:solidFill>
                  <a:schemeClr val="dk1"/>
                </a:solidFill>
                <a:latin typeface="DM Sans"/>
              </a:rPr>
              <a:t>As you see each measure Dax code calculates columns we need to show we used the Sum function</a:t>
            </a:r>
            <a:r>
              <a:rPr lang="en-US" dirty="0"/>
              <a:t>.  </a:t>
            </a:r>
            <a:endParaRPr lang="en-GB" dirty="0"/>
          </a:p>
        </p:txBody>
      </p:sp>
      <p:pic>
        <p:nvPicPr>
          <p:cNvPr id="3" name="Picture 2">
            <a:extLst>
              <a:ext uri="{FF2B5EF4-FFF2-40B4-BE49-F238E27FC236}">
                <a16:creationId xmlns:a16="http://schemas.microsoft.com/office/drawing/2014/main" id="{00C4F9C8-43A6-4E3B-A729-233C569F7636}"/>
              </a:ext>
            </a:extLst>
          </p:cNvPr>
          <p:cNvPicPr>
            <a:picLocks noChangeAspect="1"/>
          </p:cNvPicPr>
          <p:nvPr/>
        </p:nvPicPr>
        <p:blipFill>
          <a:blip r:embed="rId2"/>
          <a:stretch>
            <a:fillRect/>
          </a:stretch>
        </p:blipFill>
        <p:spPr>
          <a:xfrm>
            <a:off x="321871" y="146842"/>
            <a:ext cx="8249801" cy="381053"/>
          </a:xfrm>
          <a:prstGeom prst="rect">
            <a:avLst/>
          </a:prstGeom>
        </p:spPr>
      </p:pic>
      <p:pic>
        <p:nvPicPr>
          <p:cNvPr id="5" name="Picture 4">
            <a:extLst>
              <a:ext uri="{FF2B5EF4-FFF2-40B4-BE49-F238E27FC236}">
                <a16:creationId xmlns:a16="http://schemas.microsoft.com/office/drawing/2014/main" id="{0EDDB640-9963-494A-9E62-093EE3C2C639}"/>
              </a:ext>
            </a:extLst>
          </p:cNvPr>
          <p:cNvPicPr>
            <a:picLocks noChangeAspect="1"/>
          </p:cNvPicPr>
          <p:nvPr/>
        </p:nvPicPr>
        <p:blipFill>
          <a:blip r:embed="rId3"/>
          <a:stretch>
            <a:fillRect/>
          </a:stretch>
        </p:blipFill>
        <p:spPr>
          <a:xfrm>
            <a:off x="1182035" y="713658"/>
            <a:ext cx="6411220" cy="371527"/>
          </a:xfrm>
          <a:prstGeom prst="rect">
            <a:avLst/>
          </a:prstGeom>
        </p:spPr>
      </p:pic>
      <p:pic>
        <p:nvPicPr>
          <p:cNvPr id="7" name="Picture 6">
            <a:extLst>
              <a:ext uri="{FF2B5EF4-FFF2-40B4-BE49-F238E27FC236}">
                <a16:creationId xmlns:a16="http://schemas.microsoft.com/office/drawing/2014/main" id="{121BBB73-76E8-4E24-9CB7-B50973140E50}"/>
              </a:ext>
            </a:extLst>
          </p:cNvPr>
          <p:cNvPicPr>
            <a:picLocks noChangeAspect="1"/>
          </p:cNvPicPr>
          <p:nvPr/>
        </p:nvPicPr>
        <p:blipFill>
          <a:blip r:embed="rId4"/>
          <a:stretch>
            <a:fillRect/>
          </a:stretch>
        </p:blipFill>
        <p:spPr>
          <a:xfrm>
            <a:off x="1241161" y="1435440"/>
            <a:ext cx="6411220" cy="285790"/>
          </a:xfrm>
          <a:prstGeom prst="rect">
            <a:avLst/>
          </a:prstGeom>
        </p:spPr>
      </p:pic>
      <p:pic>
        <p:nvPicPr>
          <p:cNvPr id="9" name="Picture 8">
            <a:extLst>
              <a:ext uri="{FF2B5EF4-FFF2-40B4-BE49-F238E27FC236}">
                <a16:creationId xmlns:a16="http://schemas.microsoft.com/office/drawing/2014/main" id="{E4F454FE-5639-4433-82A7-47B2A37CFC70}"/>
              </a:ext>
            </a:extLst>
          </p:cNvPr>
          <p:cNvPicPr>
            <a:picLocks noChangeAspect="1"/>
          </p:cNvPicPr>
          <p:nvPr/>
        </p:nvPicPr>
        <p:blipFill>
          <a:blip r:embed="rId5"/>
          <a:stretch>
            <a:fillRect/>
          </a:stretch>
        </p:blipFill>
        <p:spPr>
          <a:xfrm>
            <a:off x="1155144" y="2071486"/>
            <a:ext cx="6465003" cy="285790"/>
          </a:xfrm>
          <a:prstGeom prst="rect">
            <a:avLst/>
          </a:prstGeom>
        </p:spPr>
      </p:pic>
    </p:spTree>
    <p:extLst>
      <p:ext uri="{BB962C8B-B14F-4D97-AF65-F5344CB8AC3E}">
        <p14:creationId xmlns:p14="http://schemas.microsoft.com/office/powerpoint/2010/main" val="2877379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31"/>
          <p:cNvSpPr txBox="1">
            <a:spLocks noGrp="1"/>
          </p:cNvSpPr>
          <p:nvPr>
            <p:ph type="title"/>
          </p:nvPr>
        </p:nvSpPr>
        <p:spPr>
          <a:xfrm>
            <a:off x="3871075" y="2969400"/>
            <a:ext cx="4559700" cy="130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784" name="Google Shape;784;p31"/>
          <p:cNvSpPr txBox="1">
            <a:spLocks noGrp="1"/>
          </p:cNvSpPr>
          <p:nvPr>
            <p:ph type="title" idx="2"/>
          </p:nvPr>
        </p:nvSpPr>
        <p:spPr>
          <a:xfrm>
            <a:off x="3871075" y="2425725"/>
            <a:ext cx="996900" cy="70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785" name="Google Shape;785;p31"/>
          <p:cNvSpPr txBox="1">
            <a:spLocks noGrp="1"/>
          </p:cNvSpPr>
          <p:nvPr>
            <p:ph type="subTitle" idx="1"/>
          </p:nvPr>
        </p:nvSpPr>
        <p:spPr>
          <a:xfrm>
            <a:off x="3871074" y="4229000"/>
            <a:ext cx="5051945"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Importance of studying asylum applications and decisions.</a:t>
            </a:r>
            <a:endParaRPr dirty="0"/>
          </a:p>
        </p:txBody>
      </p:sp>
      <p:pic>
        <p:nvPicPr>
          <p:cNvPr id="3" name="Picture 2" descr="A group of people in a boat&#10;&#10;Description automatically generated">
            <a:extLst>
              <a:ext uri="{FF2B5EF4-FFF2-40B4-BE49-F238E27FC236}">
                <a16:creationId xmlns:a16="http://schemas.microsoft.com/office/drawing/2014/main" id="{969E14C3-9106-2066-47FD-0B05562510F2}"/>
              </a:ext>
            </a:extLst>
          </p:cNvPr>
          <p:cNvPicPr>
            <a:picLocks noChangeAspect="1"/>
          </p:cNvPicPr>
          <p:nvPr/>
        </p:nvPicPr>
        <p:blipFill>
          <a:blip r:embed="rId3"/>
          <a:stretch>
            <a:fillRect/>
          </a:stretch>
        </p:blipFill>
        <p:spPr>
          <a:xfrm>
            <a:off x="0" y="0"/>
            <a:ext cx="3640015" cy="51435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579C6EC-F33C-460B-99BA-ACBDE34E2A70}"/>
              </a:ext>
            </a:extLst>
          </p:cNvPr>
          <p:cNvSpPr txBox="1"/>
          <p:nvPr/>
        </p:nvSpPr>
        <p:spPr>
          <a:xfrm>
            <a:off x="6226799" y="2571750"/>
            <a:ext cx="2631164" cy="1661993"/>
          </a:xfrm>
          <a:prstGeom prst="rect">
            <a:avLst/>
          </a:prstGeom>
          <a:noFill/>
        </p:spPr>
        <p:txBody>
          <a:bodyPr wrap="square">
            <a:spAutoFit/>
          </a:bodyPr>
          <a:lstStyle/>
          <a:p>
            <a:pPr rtl="0"/>
            <a:r>
              <a:rPr lang="en-GB" dirty="0">
                <a:solidFill>
                  <a:schemeClr val="dk1"/>
                </a:solidFill>
                <a:latin typeface="DM Sans"/>
              </a:rPr>
              <a:t>- Rejected Applications (</a:t>
            </a:r>
            <a:r>
              <a:rPr lang="en-GB" dirty="0">
                <a:solidFill>
                  <a:schemeClr val="tx2">
                    <a:lumMod val="75000"/>
                  </a:schemeClr>
                </a:solidFill>
                <a:latin typeface="DM Sans"/>
              </a:rPr>
              <a:t>Pie Chart</a:t>
            </a:r>
            <a:r>
              <a:rPr lang="en-GB" dirty="0">
                <a:solidFill>
                  <a:schemeClr val="dk1"/>
                </a:solidFill>
                <a:latin typeface="DM Sans"/>
              </a:rPr>
              <a:t>): </a:t>
            </a:r>
            <a:r>
              <a:rPr lang="en-GB" dirty="0">
                <a:solidFill>
                  <a:srgbClr val="3C6E71"/>
                </a:solidFill>
                <a:latin typeface="DM Sans"/>
              </a:rPr>
              <a:t>Sudan</a:t>
            </a:r>
            <a:r>
              <a:rPr lang="en-GB" dirty="0">
                <a:solidFill>
                  <a:schemeClr val="dk1"/>
                </a:solidFill>
                <a:latin typeface="DM Sans"/>
              </a:rPr>
              <a:t>: </a:t>
            </a:r>
            <a:r>
              <a:rPr lang="en-GB" dirty="0">
                <a:solidFill>
                  <a:schemeClr val="tx2">
                    <a:lumMod val="75000"/>
                  </a:schemeClr>
                </a:solidFill>
                <a:latin typeface="DM Sans"/>
              </a:rPr>
              <a:t>28K</a:t>
            </a:r>
            <a:r>
              <a:rPr lang="en-GB" dirty="0">
                <a:solidFill>
                  <a:schemeClr val="dk1"/>
                </a:solidFill>
                <a:latin typeface="DM Sans"/>
              </a:rPr>
              <a:t> rejections, the highest.</a:t>
            </a:r>
          </a:p>
          <a:p>
            <a:pPr rtl="0"/>
            <a:r>
              <a:rPr lang="en-GB" dirty="0">
                <a:solidFill>
                  <a:srgbClr val="3C6E71"/>
                </a:solidFill>
                <a:latin typeface="DM Sans"/>
              </a:rPr>
              <a:t>Ethiopia</a:t>
            </a:r>
            <a:r>
              <a:rPr lang="en-GB" dirty="0">
                <a:solidFill>
                  <a:schemeClr val="dk1"/>
                </a:solidFill>
                <a:latin typeface="DM Sans"/>
              </a:rPr>
              <a:t>: </a:t>
            </a:r>
            <a:r>
              <a:rPr lang="en-GB" dirty="0">
                <a:solidFill>
                  <a:schemeClr val="tx2">
                    <a:lumMod val="75000"/>
                  </a:schemeClr>
                </a:solidFill>
                <a:latin typeface="DM Sans"/>
              </a:rPr>
              <a:t>9K</a:t>
            </a:r>
            <a:r>
              <a:rPr lang="en-GB" dirty="0">
                <a:solidFill>
                  <a:schemeClr val="dk1"/>
                </a:solidFill>
                <a:latin typeface="DM Sans"/>
              </a:rPr>
              <a:t> rejections, </a:t>
            </a:r>
          </a:p>
          <a:p>
            <a:r>
              <a:rPr lang="en-GB" dirty="0">
                <a:solidFill>
                  <a:schemeClr val="dk1"/>
                </a:solidFill>
                <a:latin typeface="DM Sans"/>
              </a:rPr>
              <a:t>and </a:t>
            </a:r>
            <a:r>
              <a:rPr lang="en-GB" dirty="0">
                <a:solidFill>
                  <a:srgbClr val="3C6E71"/>
                </a:solidFill>
                <a:latin typeface="DM Sans"/>
              </a:rPr>
              <a:t>Somalia</a:t>
            </a:r>
            <a:r>
              <a:rPr lang="en-GB" dirty="0">
                <a:solidFill>
                  <a:schemeClr val="dk1"/>
                </a:solidFill>
                <a:latin typeface="DM Sans"/>
              </a:rPr>
              <a:t> (</a:t>
            </a:r>
            <a:r>
              <a:rPr lang="en-GB" dirty="0">
                <a:solidFill>
                  <a:schemeClr val="tx2">
                    <a:lumMod val="75000"/>
                  </a:schemeClr>
                </a:solidFill>
                <a:latin typeface="DM Sans"/>
              </a:rPr>
              <a:t>3K</a:t>
            </a:r>
            <a:r>
              <a:rPr lang="en-GB" dirty="0">
                <a:solidFill>
                  <a:schemeClr val="dk1"/>
                </a:solidFill>
                <a:latin typeface="DM Sans"/>
              </a:rPr>
              <a:t>).</a:t>
            </a:r>
          </a:p>
          <a:p>
            <a:pPr rtl="0"/>
            <a:r>
              <a:rPr lang="en-GB" dirty="0">
                <a:solidFill>
                  <a:schemeClr val="dk1"/>
                </a:solidFill>
                <a:latin typeface="DM Sans"/>
              </a:rPr>
              <a:t>also significant.</a:t>
            </a:r>
          </a:p>
          <a:p>
            <a:endParaRPr lang="en-GB" dirty="0">
              <a:solidFill>
                <a:schemeClr val="dk1"/>
              </a:solidFill>
              <a:latin typeface="DM Sans"/>
            </a:endParaRPr>
          </a:p>
        </p:txBody>
      </p:sp>
      <p:sp>
        <p:nvSpPr>
          <p:cNvPr id="13" name="TextBox 12">
            <a:extLst>
              <a:ext uri="{FF2B5EF4-FFF2-40B4-BE49-F238E27FC236}">
                <a16:creationId xmlns:a16="http://schemas.microsoft.com/office/drawing/2014/main" id="{C827A102-89AE-4458-8B7B-EE4B5C2704BD}"/>
              </a:ext>
            </a:extLst>
          </p:cNvPr>
          <p:cNvSpPr txBox="1"/>
          <p:nvPr/>
        </p:nvSpPr>
        <p:spPr>
          <a:xfrm>
            <a:off x="84543" y="2571749"/>
            <a:ext cx="2850863" cy="1600438"/>
          </a:xfrm>
          <a:prstGeom prst="rect">
            <a:avLst/>
          </a:prstGeom>
          <a:noFill/>
        </p:spPr>
        <p:txBody>
          <a:bodyPr wrap="square">
            <a:spAutoFit/>
          </a:bodyPr>
          <a:lstStyle/>
          <a:p>
            <a:pPr marL="285750" indent="-285750">
              <a:buFontTx/>
              <a:buChar char="-"/>
            </a:pPr>
            <a:r>
              <a:rPr lang="en-GB" dirty="0">
                <a:solidFill>
                  <a:schemeClr val="dk1"/>
                </a:solidFill>
                <a:latin typeface="DM Sans"/>
              </a:rPr>
              <a:t>Asylum Seekers by Country(</a:t>
            </a:r>
            <a:r>
              <a:rPr lang="en-GB" dirty="0">
                <a:solidFill>
                  <a:schemeClr val="tx2">
                    <a:lumMod val="75000"/>
                  </a:schemeClr>
                </a:solidFill>
                <a:latin typeface="DM Sans"/>
              </a:rPr>
              <a:t>Pie Chart</a:t>
            </a:r>
            <a:r>
              <a:rPr lang="en-GB" dirty="0">
                <a:solidFill>
                  <a:schemeClr val="dk1"/>
                </a:solidFill>
                <a:latin typeface="DM Sans"/>
              </a:rPr>
              <a:t>):</a:t>
            </a:r>
          </a:p>
          <a:p>
            <a:pPr marL="285750" indent="-285750" rtl="0">
              <a:buFont typeface="Arial" panose="020B0604020202020204" pitchFamily="34" charset="0"/>
              <a:buChar char="•"/>
            </a:pPr>
            <a:r>
              <a:rPr lang="en-GB" dirty="0">
                <a:solidFill>
                  <a:srgbClr val="3C6E71"/>
                </a:solidFill>
                <a:latin typeface="DM Sans"/>
              </a:rPr>
              <a:t>Sudan</a:t>
            </a:r>
            <a:r>
              <a:rPr lang="en-GB" dirty="0">
                <a:solidFill>
                  <a:schemeClr val="dk1"/>
                </a:solidFill>
                <a:latin typeface="DM Sans"/>
              </a:rPr>
              <a:t>: The largest group (</a:t>
            </a:r>
            <a:r>
              <a:rPr lang="en-GB" dirty="0">
                <a:solidFill>
                  <a:schemeClr val="tx2">
                    <a:lumMod val="75000"/>
                  </a:schemeClr>
                </a:solidFill>
                <a:latin typeface="DM Sans"/>
              </a:rPr>
              <a:t>267K</a:t>
            </a:r>
            <a:r>
              <a:rPr lang="en-GB" dirty="0">
                <a:solidFill>
                  <a:schemeClr val="dk1"/>
                </a:solidFill>
                <a:latin typeface="DM Sans"/>
              </a:rPr>
              <a:t>).</a:t>
            </a:r>
          </a:p>
          <a:p>
            <a:pPr marL="285750" indent="-285750" rtl="0">
              <a:buFont typeface="Arial" panose="020B0604020202020204" pitchFamily="34" charset="0"/>
              <a:buChar char="•"/>
            </a:pPr>
            <a:r>
              <a:rPr lang="en-GB" dirty="0">
                <a:solidFill>
                  <a:srgbClr val="3C6E71"/>
                </a:solidFill>
                <a:latin typeface="DM Sans"/>
              </a:rPr>
              <a:t>Ethiopia</a:t>
            </a:r>
            <a:r>
              <a:rPr lang="en-GB" dirty="0">
                <a:solidFill>
                  <a:schemeClr val="dk1"/>
                </a:solidFill>
                <a:latin typeface="DM Sans"/>
              </a:rPr>
              <a:t>: Second largest (</a:t>
            </a:r>
            <a:r>
              <a:rPr lang="en-GB" dirty="0">
                <a:solidFill>
                  <a:schemeClr val="tx2">
                    <a:lumMod val="75000"/>
                  </a:schemeClr>
                </a:solidFill>
                <a:latin typeface="DM Sans"/>
              </a:rPr>
              <a:t>63K</a:t>
            </a:r>
            <a:r>
              <a:rPr lang="en-GB" dirty="0">
                <a:solidFill>
                  <a:schemeClr val="dk1"/>
                </a:solidFill>
                <a:latin typeface="DM Sans"/>
              </a:rPr>
              <a:t>).</a:t>
            </a:r>
          </a:p>
          <a:p>
            <a:pPr marL="285750" indent="-285750">
              <a:buFont typeface="Arial" panose="020B0604020202020204" pitchFamily="34" charset="0"/>
              <a:buChar char="•"/>
            </a:pPr>
            <a:r>
              <a:rPr lang="en-GB" dirty="0">
                <a:solidFill>
                  <a:srgbClr val="3C6E71"/>
                </a:solidFill>
                <a:latin typeface="DM Sans"/>
              </a:rPr>
              <a:t>Eritrea</a:t>
            </a:r>
            <a:r>
              <a:rPr lang="en-GB" dirty="0">
                <a:solidFill>
                  <a:schemeClr val="dk1"/>
                </a:solidFill>
                <a:latin typeface="DM Sans"/>
              </a:rPr>
              <a:t>:(</a:t>
            </a:r>
            <a:r>
              <a:rPr lang="en-GB" dirty="0">
                <a:solidFill>
                  <a:schemeClr val="tx2">
                    <a:lumMod val="75000"/>
                  </a:schemeClr>
                </a:solidFill>
                <a:latin typeface="DM Sans"/>
              </a:rPr>
              <a:t>47K</a:t>
            </a:r>
            <a:r>
              <a:rPr lang="en-GB" dirty="0">
                <a:solidFill>
                  <a:schemeClr val="dk1"/>
                </a:solidFill>
                <a:latin typeface="DM Sans"/>
              </a:rPr>
              <a:t>), Also significant.</a:t>
            </a:r>
          </a:p>
        </p:txBody>
      </p:sp>
      <p:sp>
        <p:nvSpPr>
          <p:cNvPr id="15" name="TextBox 14">
            <a:extLst>
              <a:ext uri="{FF2B5EF4-FFF2-40B4-BE49-F238E27FC236}">
                <a16:creationId xmlns:a16="http://schemas.microsoft.com/office/drawing/2014/main" id="{9DE421B1-F5D0-4D3C-A63B-2C42AE4BE3E4}"/>
              </a:ext>
            </a:extLst>
          </p:cNvPr>
          <p:cNvSpPr txBox="1"/>
          <p:nvPr/>
        </p:nvSpPr>
        <p:spPr>
          <a:xfrm>
            <a:off x="2935406" y="2571750"/>
            <a:ext cx="3071694" cy="1169551"/>
          </a:xfrm>
          <a:prstGeom prst="rect">
            <a:avLst/>
          </a:prstGeom>
          <a:noFill/>
        </p:spPr>
        <p:txBody>
          <a:bodyPr wrap="square">
            <a:spAutoFit/>
          </a:bodyPr>
          <a:lstStyle/>
          <a:p>
            <a:pPr marL="285750" indent="-285750">
              <a:buFontTx/>
              <a:buChar char="-"/>
            </a:pPr>
            <a:r>
              <a:rPr lang="en-GB" dirty="0">
                <a:solidFill>
                  <a:schemeClr val="dk1"/>
                </a:solidFill>
                <a:latin typeface="DM Sans"/>
              </a:rPr>
              <a:t>Refugee Returns to Origin Country (</a:t>
            </a:r>
            <a:r>
              <a:rPr lang="en-GB" dirty="0">
                <a:solidFill>
                  <a:schemeClr val="tx2">
                    <a:lumMod val="75000"/>
                  </a:schemeClr>
                </a:solidFill>
                <a:latin typeface="DM Sans"/>
              </a:rPr>
              <a:t>Pie Chart</a:t>
            </a:r>
            <a:r>
              <a:rPr lang="en-GB" dirty="0">
                <a:solidFill>
                  <a:schemeClr val="dk1"/>
                </a:solidFill>
                <a:latin typeface="DM Sans"/>
              </a:rPr>
              <a:t>): </a:t>
            </a:r>
          </a:p>
          <a:p>
            <a:r>
              <a:rPr lang="en-GB" dirty="0">
                <a:solidFill>
                  <a:srgbClr val="3C6E71"/>
                </a:solidFill>
                <a:latin typeface="DM Sans"/>
              </a:rPr>
              <a:t>Iraq</a:t>
            </a:r>
            <a:r>
              <a:rPr lang="en-GB" dirty="0">
                <a:solidFill>
                  <a:schemeClr val="dk1"/>
                </a:solidFill>
                <a:latin typeface="DM Sans"/>
              </a:rPr>
              <a:t> (</a:t>
            </a:r>
            <a:r>
              <a:rPr lang="en-GB" dirty="0">
                <a:solidFill>
                  <a:schemeClr val="tx2">
                    <a:lumMod val="75000"/>
                  </a:schemeClr>
                </a:solidFill>
                <a:latin typeface="DM Sans"/>
              </a:rPr>
              <a:t>8K</a:t>
            </a:r>
            <a:r>
              <a:rPr lang="en-GB" dirty="0">
                <a:solidFill>
                  <a:schemeClr val="dk1"/>
                </a:solidFill>
                <a:latin typeface="DM Sans"/>
              </a:rPr>
              <a:t>) and </a:t>
            </a:r>
            <a:r>
              <a:rPr lang="en-GB" dirty="0">
                <a:solidFill>
                  <a:srgbClr val="3C6E71"/>
                </a:solidFill>
                <a:latin typeface="DM Sans"/>
              </a:rPr>
              <a:t>Sudan</a:t>
            </a:r>
            <a:r>
              <a:rPr lang="en-GB" dirty="0">
                <a:solidFill>
                  <a:schemeClr val="dk1"/>
                </a:solidFill>
                <a:latin typeface="DM Sans"/>
              </a:rPr>
              <a:t> (</a:t>
            </a:r>
            <a:r>
              <a:rPr lang="en-GB" dirty="0">
                <a:solidFill>
                  <a:schemeClr val="tx2">
                    <a:lumMod val="75000"/>
                  </a:schemeClr>
                </a:solidFill>
                <a:latin typeface="DM Sans"/>
              </a:rPr>
              <a:t>5K</a:t>
            </a:r>
            <a:r>
              <a:rPr lang="en-GB" dirty="0">
                <a:solidFill>
                  <a:schemeClr val="dk1"/>
                </a:solidFill>
                <a:latin typeface="DM Sans"/>
              </a:rPr>
              <a:t>) have the highest numbers of returnees, with other notable returns </a:t>
            </a:r>
          </a:p>
        </p:txBody>
      </p:sp>
      <p:pic>
        <p:nvPicPr>
          <p:cNvPr id="3" name="Picture 2">
            <a:extLst>
              <a:ext uri="{FF2B5EF4-FFF2-40B4-BE49-F238E27FC236}">
                <a16:creationId xmlns:a16="http://schemas.microsoft.com/office/drawing/2014/main" id="{3F256B69-35C0-3BFA-4632-91792177D93E}"/>
              </a:ext>
            </a:extLst>
          </p:cNvPr>
          <p:cNvPicPr>
            <a:picLocks noChangeAspect="1"/>
          </p:cNvPicPr>
          <p:nvPr/>
        </p:nvPicPr>
        <p:blipFill>
          <a:blip r:embed="rId2"/>
          <a:stretch>
            <a:fillRect/>
          </a:stretch>
        </p:blipFill>
        <p:spPr>
          <a:xfrm>
            <a:off x="295613" y="162826"/>
            <a:ext cx="8478433" cy="2067213"/>
          </a:xfrm>
          <a:prstGeom prst="rect">
            <a:avLst/>
          </a:prstGeom>
        </p:spPr>
      </p:pic>
    </p:spTree>
    <p:extLst>
      <p:ext uri="{BB962C8B-B14F-4D97-AF65-F5344CB8AC3E}">
        <p14:creationId xmlns:p14="http://schemas.microsoft.com/office/powerpoint/2010/main" val="97050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045A508-4EF4-4F26-847A-AE4D048DF8A0}"/>
              </a:ext>
            </a:extLst>
          </p:cNvPr>
          <p:cNvPicPr>
            <a:picLocks noChangeAspect="1"/>
          </p:cNvPicPr>
          <p:nvPr/>
        </p:nvPicPr>
        <p:blipFill>
          <a:blip r:embed="rId2"/>
          <a:srcRect/>
          <a:stretch/>
        </p:blipFill>
        <p:spPr>
          <a:xfrm>
            <a:off x="5530645" y="88223"/>
            <a:ext cx="3141406" cy="2462213"/>
          </a:xfrm>
          <a:prstGeom prst="rect">
            <a:avLst/>
          </a:prstGeom>
        </p:spPr>
      </p:pic>
      <p:sp>
        <p:nvSpPr>
          <p:cNvPr id="9" name="TextBox 8">
            <a:extLst>
              <a:ext uri="{FF2B5EF4-FFF2-40B4-BE49-F238E27FC236}">
                <a16:creationId xmlns:a16="http://schemas.microsoft.com/office/drawing/2014/main" id="{038954C6-C328-4FC7-B755-62FC2F7F2030}"/>
              </a:ext>
            </a:extLst>
          </p:cNvPr>
          <p:cNvSpPr txBox="1"/>
          <p:nvPr/>
        </p:nvSpPr>
        <p:spPr>
          <a:xfrm>
            <a:off x="212762" y="2717637"/>
            <a:ext cx="2698525" cy="1600438"/>
          </a:xfrm>
          <a:prstGeom prst="rect">
            <a:avLst/>
          </a:prstGeom>
          <a:noFill/>
        </p:spPr>
        <p:txBody>
          <a:bodyPr wrap="square">
            <a:spAutoFit/>
          </a:bodyPr>
          <a:lstStyle/>
          <a:p>
            <a:pPr marL="285750" indent="-285750">
              <a:buFontTx/>
              <a:buChar char="-"/>
            </a:pPr>
            <a:r>
              <a:rPr lang="en-GB" dirty="0">
                <a:solidFill>
                  <a:schemeClr val="dk1"/>
                </a:solidFill>
                <a:latin typeface="DM Sans"/>
              </a:rPr>
              <a:t>Total Refugees by Origin Country(</a:t>
            </a:r>
            <a:r>
              <a:rPr lang="en-GB" dirty="0">
                <a:solidFill>
                  <a:schemeClr val="tx2">
                    <a:lumMod val="75000"/>
                  </a:schemeClr>
                </a:solidFill>
                <a:latin typeface="DM Sans"/>
              </a:rPr>
              <a:t>tree map</a:t>
            </a:r>
            <a:r>
              <a:rPr lang="en-GB" dirty="0">
                <a:solidFill>
                  <a:schemeClr val="dk1"/>
                </a:solidFill>
                <a:latin typeface="DM Sans"/>
              </a:rPr>
              <a:t>):</a:t>
            </a:r>
          </a:p>
          <a:p>
            <a:pPr marL="285750" indent="-285750">
              <a:buFont typeface="Arial" panose="020B0604020202020204" pitchFamily="34" charset="0"/>
              <a:buChar char="•"/>
            </a:pPr>
            <a:r>
              <a:rPr lang="en-GB" dirty="0">
                <a:solidFill>
                  <a:schemeClr val="dk1"/>
                </a:solidFill>
                <a:latin typeface="DM Sans"/>
              </a:rPr>
              <a:t> </a:t>
            </a:r>
            <a:r>
              <a:rPr lang="en-US" dirty="0">
                <a:solidFill>
                  <a:srgbClr val="3C6E71"/>
                </a:solidFill>
                <a:latin typeface="DM Sans"/>
              </a:rPr>
              <a:t>the </a:t>
            </a:r>
            <a:r>
              <a:rPr lang="en-GB" dirty="0">
                <a:solidFill>
                  <a:srgbClr val="3C6E71"/>
                </a:solidFill>
                <a:latin typeface="DM Sans"/>
              </a:rPr>
              <a:t>State of Palestine</a:t>
            </a:r>
            <a:r>
              <a:rPr lang="en-GB" dirty="0">
                <a:solidFill>
                  <a:schemeClr val="dk1"/>
                </a:solidFill>
                <a:latin typeface="DM Sans"/>
              </a:rPr>
              <a:t>: (</a:t>
            </a:r>
            <a:r>
              <a:rPr lang="en-GB" dirty="0">
                <a:solidFill>
                  <a:schemeClr val="tx2">
                    <a:lumMod val="75000"/>
                  </a:schemeClr>
                </a:solidFill>
                <a:latin typeface="DM Sans"/>
              </a:rPr>
              <a:t>1,262k</a:t>
            </a:r>
            <a:r>
              <a:rPr lang="en-GB" dirty="0">
                <a:solidFill>
                  <a:schemeClr val="dk1"/>
                </a:solidFill>
                <a:latin typeface="DM Sans"/>
              </a:rPr>
              <a:t>),</a:t>
            </a:r>
          </a:p>
          <a:p>
            <a:pPr marL="285750" indent="-285750">
              <a:buFont typeface="Arial" panose="020B0604020202020204" pitchFamily="34" charset="0"/>
              <a:buChar char="•"/>
            </a:pPr>
            <a:r>
              <a:rPr lang="en-GB" dirty="0">
                <a:solidFill>
                  <a:schemeClr val="dk1"/>
                </a:solidFill>
                <a:latin typeface="DM Sans"/>
              </a:rPr>
              <a:t> </a:t>
            </a:r>
            <a:r>
              <a:rPr lang="en-GB" dirty="0">
                <a:solidFill>
                  <a:srgbClr val="3C6E71"/>
                </a:solidFill>
                <a:latin typeface="DM Sans"/>
              </a:rPr>
              <a:t>Syria</a:t>
            </a:r>
            <a:r>
              <a:rPr lang="en-GB" dirty="0">
                <a:solidFill>
                  <a:schemeClr val="dk1"/>
                </a:solidFill>
                <a:latin typeface="DM Sans"/>
              </a:rPr>
              <a:t> leads with </a:t>
            </a:r>
            <a:r>
              <a:rPr lang="en-GB" dirty="0">
                <a:solidFill>
                  <a:schemeClr val="tx2">
                    <a:lumMod val="75000"/>
                  </a:schemeClr>
                </a:solidFill>
                <a:latin typeface="DM Sans"/>
              </a:rPr>
              <a:t>905K</a:t>
            </a:r>
            <a:r>
              <a:rPr lang="en-GB" dirty="0">
                <a:solidFill>
                  <a:schemeClr val="dk1"/>
                </a:solidFill>
                <a:latin typeface="DM Sans"/>
              </a:rPr>
              <a:t>,</a:t>
            </a:r>
          </a:p>
          <a:p>
            <a:pPr marL="285750" indent="-285750">
              <a:buFont typeface="Arial" panose="020B0604020202020204" pitchFamily="34" charset="0"/>
              <a:buChar char="•"/>
            </a:pPr>
            <a:r>
              <a:rPr lang="en-GB" dirty="0">
                <a:solidFill>
                  <a:schemeClr val="dk1"/>
                </a:solidFill>
                <a:latin typeface="DM Sans"/>
              </a:rPr>
              <a:t> followed by </a:t>
            </a:r>
            <a:r>
              <a:rPr lang="en-GB" dirty="0">
                <a:solidFill>
                  <a:srgbClr val="3C6E71"/>
                </a:solidFill>
                <a:latin typeface="DM Sans"/>
              </a:rPr>
              <a:t>Sudan</a:t>
            </a:r>
            <a:r>
              <a:rPr lang="en-GB" dirty="0">
                <a:solidFill>
                  <a:schemeClr val="dk1"/>
                </a:solidFill>
                <a:latin typeface="DM Sans"/>
              </a:rPr>
              <a:t> (</a:t>
            </a:r>
            <a:r>
              <a:rPr lang="en-GB" dirty="0">
                <a:solidFill>
                  <a:schemeClr val="tx2">
                    <a:lumMod val="75000"/>
                  </a:schemeClr>
                </a:solidFill>
                <a:latin typeface="DM Sans"/>
              </a:rPr>
              <a:t>252K</a:t>
            </a:r>
            <a:r>
              <a:rPr lang="en-GB" dirty="0">
                <a:solidFill>
                  <a:schemeClr val="dk1"/>
                </a:solidFill>
                <a:latin typeface="DM Sans"/>
              </a:rPr>
              <a:t>), and others.</a:t>
            </a:r>
          </a:p>
        </p:txBody>
      </p:sp>
      <p:sp>
        <p:nvSpPr>
          <p:cNvPr id="10" name="TextBox 9">
            <a:extLst>
              <a:ext uri="{FF2B5EF4-FFF2-40B4-BE49-F238E27FC236}">
                <a16:creationId xmlns:a16="http://schemas.microsoft.com/office/drawing/2014/main" id="{50ABD9DB-1715-4884-B80E-E7DF24BBE203}"/>
              </a:ext>
            </a:extLst>
          </p:cNvPr>
          <p:cNvSpPr txBox="1"/>
          <p:nvPr/>
        </p:nvSpPr>
        <p:spPr>
          <a:xfrm>
            <a:off x="5646857" y="2609916"/>
            <a:ext cx="2753338" cy="1384995"/>
          </a:xfrm>
          <a:prstGeom prst="rect">
            <a:avLst/>
          </a:prstGeom>
          <a:noFill/>
        </p:spPr>
        <p:txBody>
          <a:bodyPr wrap="square">
            <a:spAutoFit/>
          </a:bodyPr>
          <a:lstStyle/>
          <a:p>
            <a:pPr rtl="0"/>
            <a:r>
              <a:rPr lang="en-GB" dirty="0">
                <a:solidFill>
                  <a:schemeClr val="dk1"/>
                </a:solidFill>
                <a:latin typeface="DM Sans"/>
              </a:rPr>
              <a:t>Accepted Asylum Applications by Country (</a:t>
            </a:r>
            <a:r>
              <a:rPr lang="en-GB" dirty="0">
                <a:solidFill>
                  <a:schemeClr val="tx2">
                    <a:lumMod val="75000"/>
                  </a:schemeClr>
                </a:solidFill>
                <a:latin typeface="DM Sans"/>
              </a:rPr>
              <a:t>Bar Chart</a:t>
            </a:r>
            <a:r>
              <a:rPr lang="en-GB" dirty="0">
                <a:solidFill>
                  <a:schemeClr val="dk1"/>
                </a:solidFill>
                <a:latin typeface="DM Sans"/>
              </a:rPr>
              <a:t>): : </a:t>
            </a:r>
          </a:p>
          <a:p>
            <a:pPr rtl="0"/>
            <a:r>
              <a:rPr lang="en-GB" dirty="0">
                <a:solidFill>
                  <a:srgbClr val="3C6E71"/>
                </a:solidFill>
                <a:latin typeface="DM Sans"/>
              </a:rPr>
              <a:t>Sudan</a:t>
            </a:r>
            <a:r>
              <a:rPr lang="en-GB" dirty="0">
                <a:solidFill>
                  <a:schemeClr val="dk1"/>
                </a:solidFill>
                <a:latin typeface="DM Sans"/>
              </a:rPr>
              <a:t> has the most accepted applications (</a:t>
            </a:r>
            <a:r>
              <a:rPr lang="en-GB" dirty="0">
                <a:solidFill>
                  <a:schemeClr val="tx2">
                    <a:lumMod val="75000"/>
                  </a:schemeClr>
                </a:solidFill>
                <a:latin typeface="DM Sans"/>
              </a:rPr>
              <a:t>44K</a:t>
            </a:r>
            <a:r>
              <a:rPr lang="en-GB" dirty="0">
                <a:solidFill>
                  <a:schemeClr val="dk1"/>
                </a:solidFill>
                <a:latin typeface="DM Sans"/>
              </a:rPr>
              <a:t>), followed by </a:t>
            </a:r>
            <a:r>
              <a:rPr lang="en-GB" dirty="0">
                <a:solidFill>
                  <a:srgbClr val="3C6E71"/>
                </a:solidFill>
                <a:latin typeface="DM Sans"/>
              </a:rPr>
              <a:t>South Sudan</a:t>
            </a:r>
            <a:r>
              <a:rPr lang="en-GB" dirty="0">
                <a:solidFill>
                  <a:schemeClr val="dk1"/>
                </a:solidFill>
                <a:latin typeface="DM Sans"/>
              </a:rPr>
              <a:t>, </a:t>
            </a:r>
            <a:r>
              <a:rPr lang="en-GB" dirty="0">
                <a:solidFill>
                  <a:srgbClr val="3C6E71"/>
                </a:solidFill>
                <a:latin typeface="DM Sans"/>
              </a:rPr>
              <a:t>Somalia</a:t>
            </a:r>
            <a:r>
              <a:rPr lang="en-GB" dirty="0">
                <a:solidFill>
                  <a:schemeClr val="dk1"/>
                </a:solidFill>
                <a:latin typeface="DM Sans"/>
              </a:rPr>
              <a:t>, and others.</a:t>
            </a:r>
          </a:p>
        </p:txBody>
      </p:sp>
      <p:pic>
        <p:nvPicPr>
          <p:cNvPr id="3" name="Picture 2">
            <a:extLst>
              <a:ext uri="{FF2B5EF4-FFF2-40B4-BE49-F238E27FC236}">
                <a16:creationId xmlns:a16="http://schemas.microsoft.com/office/drawing/2014/main" id="{BB458BA2-605E-CFE3-5FEA-ADD3F11FF6C6}"/>
              </a:ext>
            </a:extLst>
          </p:cNvPr>
          <p:cNvPicPr>
            <a:picLocks noChangeAspect="1"/>
          </p:cNvPicPr>
          <p:nvPr/>
        </p:nvPicPr>
        <p:blipFill>
          <a:blip r:embed="rId3"/>
          <a:stretch>
            <a:fillRect/>
          </a:stretch>
        </p:blipFill>
        <p:spPr>
          <a:xfrm>
            <a:off x="212762" y="88223"/>
            <a:ext cx="3038899" cy="2629414"/>
          </a:xfrm>
          <a:prstGeom prst="rect">
            <a:avLst/>
          </a:prstGeom>
        </p:spPr>
      </p:pic>
    </p:spTree>
    <p:extLst>
      <p:ext uri="{BB962C8B-B14F-4D97-AF65-F5344CB8AC3E}">
        <p14:creationId xmlns:p14="http://schemas.microsoft.com/office/powerpoint/2010/main" val="40018635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123042-E105-41BF-9BC2-AC6A2107918E}"/>
              </a:ext>
            </a:extLst>
          </p:cNvPr>
          <p:cNvPicPr>
            <a:picLocks noChangeAspect="1"/>
          </p:cNvPicPr>
          <p:nvPr/>
        </p:nvPicPr>
        <p:blipFill>
          <a:blip r:embed="rId2"/>
          <a:srcRect/>
          <a:stretch/>
        </p:blipFill>
        <p:spPr>
          <a:xfrm>
            <a:off x="525642" y="88223"/>
            <a:ext cx="3095644" cy="2521693"/>
          </a:xfrm>
          <a:prstGeom prst="rect">
            <a:avLst/>
          </a:prstGeom>
        </p:spPr>
      </p:pic>
      <p:pic>
        <p:nvPicPr>
          <p:cNvPr id="7" name="Picture 6">
            <a:extLst>
              <a:ext uri="{FF2B5EF4-FFF2-40B4-BE49-F238E27FC236}">
                <a16:creationId xmlns:a16="http://schemas.microsoft.com/office/drawing/2014/main" id="{1045A508-4EF4-4F26-847A-AE4D048DF8A0}"/>
              </a:ext>
            </a:extLst>
          </p:cNvPr>
          <p:cNvPicPr>
            <a:picLocks noChangeAspect="1"/>
          </p:cNvPicPr>
          <p:nvPr/>
        </p:nvPicPr>
        <p:blipFill>
          <a:blip r:embed="rId3"/>
          <a:srcRect/>
          <a:stretch/>
        </p:blipFill>
        <p:spPr>
          <a:xfrm>
            <a:off x="5338917" y="88223"/>
            <a:ext cx="3095644" cy="2462213"/>
          </a:xfrm>
          <a:prstGeom prst="rect">
            <a:avLst/>
          </a:prstGeom>
        </p:spPr>
      </p:pic>
      <p:sp>
        <p:nvSpPr>
          <p:cNvPr id="9" name="TextBox 8">
            <a:extLst>
              <a:ext uri="{FF2B5EF4-FFF2-40B4-BE49-F238E27FC236}">
                <a16:creationId xmlns:a16="http://schemas.microsoft.com/office/drawing/2014/main" id="{038954C6-C328-4FC7-B755-62FC2F7F2030}"/>
              </a:ext>
            </a:extLst>
          </p:cNvPr>
          <p:cNvSpPr txBox="1"/>
          <p:nvPr/>
        </p:nvSpPr>
        <p:spPr>
          <a:xfrm>
            <a:off x="212762" y="2717637"/>
            <a:ext cx="2698525" cy="1815882"/>
          </a:xfrm>
          <a:prstGeom prst="rect">
            <a:avLst/>
          </a:prstGeom>
          <a:noFill/>
        </p:spPr>
        <p:txBody>
          <a:bodyPr wrap="square">
            <a:spAutoFit/>
          </a:bodyPr>
          <a:lstStyle/>
          <a:p>
            <a:pPr marL="285750" indent="-285750">
              <a:buFontTx/>
              <a:buChar char="-"/>
            </a:pPr>
            <a:r>
              <a:rPr lang="en-GB" dirty="0">
                <a:solidFill>
                  <a:schemeClr val="dk1"/>
                </a:solidFill>
                <a:latin typeface="DM Sans"/>
              </a:rPr>
              <a:t>Top </a:t>
            </a:r>
            <a:r>
              <a:rPr lang="en-GB" dirty="0">
                <a:solidFill>
                  <a:schemeClr val="tx2">
                    <a:lumMod val="75000"/>
                  </a:schemeClr>
                </a:solidFill>
                <a:latin typeface="DM Sans"/>
              </a:rPr>
              <a:t>10 </a:t>
            </a:r>
            <a:r>
              <a:rPr lang="en-GB" dirty="0">
                <a:solidFill>
                  <a:schemeClr val="dk1"/>
                </a:solidFill>
                <a:latin typeface="DM Sans"/>
              </a:rPr>
              <a:t>Countries Requesting Asylum Over Time (Column Chart):</a:t>
            </a:r>
          </a:p>
          <a:p>
            <a:r>
              <a:rPr lang="en-GB" dirty="0">
                <a:solidFill>
                  <a:schemeClr val="dk1"/>
                </a:solidFill>
                <a:latin typeface="DM Sans"/>
              </a:rPr>
              <a:t> Requests increased significantly around </a:t>
            </a:r>
            <a:r>
              <a:rPr lang="en-GB" dirty="0">
                <a:solidFill>
                  <a:schemeClr val="tx2">
                    <a:lumMod val="75000"/>
                  </a:schemeClr>
                </a:solidFill>
                <a:latin typeface="DM Sans"/>
              </a:rPr>
              <a:t>2016</a:t>
            </a:r>
            <a:r>
              <a:rPr lang="en-GB" dirty="0">
                <a:solidFill>
                  <a:schemeClr val="dk1"/>
                </a:solidFill>
                <a:latin typeface="DM Sans"/>
              </a:rPr>
              <a:t>, peaking at </a:t>
            </a:r>
            <a:r>
              <a:rPr lang="en-GB" dirty="0">
                <a:solidFill>
                  <a:schemeClr val="tx2">
                    <a:lumMod val="75000"/>
                  </a:schemeClr>
                </a:solidFill>
                <a:latin typeface="DM Sans"/>
              </a:rPr>
              <a:t>30K</a:t>
            </a:r>
            <a:r>
              <a:rPr lang="en-GB" dirty="0">
                <a:solidFill>
                  <a:schemeClr val="dk1"/>
                </a:solidFill>
                <a:latin typeface="DM Sans"/>
              </a:rPr>
              <a:t>, with a slight decline afterward.</a:t>
            </a:r>
          </a:p>
          <a:p>
            <a:endParaRPr lang="en-GB" dirty="0">
              <a:solidFill>
                <a:schemeClr val="dk1"/>
              </a:solidFill>
              <a:latin typeface="DM Sans"/>
            </a:endParaRPr>
          </a:p>
        </p:txBody>
      </p:sp>
      <p:sp>
        <p:nvSpPr>
          <p:cNvPr id="10" name="TextBox 9">
            <a:extLst>
              <a:ext uri="{FF2B5EF4-FFF2-40B4-BE49-F238E27FC236}">
                <a16:creationId xmlns:a16="http://schemas.microsoft.com/office/drawing/2014/main" id="{50ABD9DB-1715-4884-B80E-E7DF24BBE203}"/>
              </a:ext>
            </a:extLst>
          </p:cNvPr>
          <p:cNvSpPr txBox="1"/>
          <p:nvPr/>
        </p:nvSpPr>
        <p:spPr>
          <a:xfrm>
            <a:off x="5338917" y="2660487"/>
            <a:ext cx="3139100" cy="1600438"/>
          </a:xfrm>
          <a:prstGeom prst="rect">
            <a:avLst/>
          </a:prstGeom>
          <a:noFill/>
        </p:spPr>
        <p:txBody>
          <a:bodyPr wrap="square">
            <a:spAutoFit/>
          </a:bodyPr>
          <a:lstStyle/>
          <a:p>
            <a:pPr rtl="0"/>
            <a:r>
              <a:rPr lang="en-GB" dirty="0">
                <a:solidFill>
                  <a:schemeClr val="dk1"/>
                </a:solidFill>
                <a:latin typeface="DM Sans"/>
              </a:rPr>
              <a:t>Asylum Requests Over Time (2000-2020)(Column Chart):</a:t>
            </a:r>
          </a:p>
          <a:p>
            <a:pPr rtl="0"/>
            <a:r>
              <a:rPr lang="en-GB" dirty="0">
                <a:solidFill>
                  <a:schemeClr val="dk1"/>
                </a:solidFill>
                <a:latin typeface="DM Sans"/>
              </a:rPr>
              <a:t>After activating Drill Down and Click around </a:t>
            </a:r>
            <a:r>
              <a:rPr lang="en-GB" dirty="0">
                <a:solidFill>
                  <a:schemeClr val="tx2">
                    <a:lumMod val="75000"/>
                  </a:schemeClr>
                </a:solidFill>
                <a:latin typeface="DM Sans"/>
              </a:rPr>
              <a:t>2016</a:t>
            </a:r>
            <a:r>
              <a:rPr lang="en-GB" dirty="0">
                <a:solidFill>
                  <a:schemeClr val="dk1"/>
                </a:solidFill>
                <a:latin typeface="DM Sans"/>
              </a:rPr>
              <a:t>, peaking at 30K, with Detailed explanation of total countries requesting asylum by </a:t>
            </a:r>
            <a:r>
              <a:rPr lang="en-GB" dirty="0">
                <a:solidFill>
                  <a:schemeClr val="tx2">
                    <a:lumMod val="75000"/>
                  </a:schemeClr>
                </a:solidFill>
                <a:latin typeface="DM Sans"/>
              </a:rPr>
              <a:t>2016</a:t>
            </a:r>
            <a:endParaRPr lang="en-GB" dirty="0">
              <a:solidFill>
                <a:schemeClr val="tx2">
                  <a:lumMod val="75000"/>
                </a:schemeClr>
              </a:solidFill>
            </a:endParaRPr>
          </a:p>
        </p:txBody>
      </p:sp>
    </p:spTree>
    <p:extLst>
      <p:ext uri="{BB962C8B-B14F-4D97-AF65-F5344CB8AC3E}">
        <p14:creationId xmlns:p14="http://schemas.microsoft.com/office/powerpoint/2010/main" val="619650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49594-247D-4E75-82FE-7F84BDE6EFAD}"/>
              </a:ext>
            </a:extLst>
          </p:cNvPr>
          <p:cNvSpPr>
            <a:spLocks noGrp="1"/>
          </p:cNvSpPr>
          <p:nvPr>
            <p:ph type="title"/>
          </p:nvPr>
        </p:nvSpPr>
        <p:spPr/>
        <p:txBody>
          <a:bodyPr/>
          <a:lstStyle/>
          <a:p>
            <a:r>
              <a:rPr lang="en-GB" dirty="0"/>
              <a:t>Key Insights :</a:t>
            </a:r>
          </a:p>
        </p:txBody>
      </p:sp>
      <p:sp>
        <p:nvSpPr>
          <p:cNvPr id="6" name="TextBox 5">
            <a:extLst>
              <a:ext uri="{FF2B5EF4-FFF2-40B4-BE49-F238E27FC236}">
                <a16:creationId xmlns:a16="http://schemas.microsoft.com/office/drawing/2014/main" id="{4D9B4548-BFB8-4802-9435-FC792E8AB672}"/>
              </a:ext>
            </a:extLst>
          </p:cNvPr>
          <p:cNvSpPr txBox="1"/>
          <p:nvPr/>
        </p:nvSpPr>
        <p:spPr>
          <a:xfrm>
            <a:off x="518564" y="1151433"/>
            <a:ext cx="7912161" cy="390876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GB" sz="1800" dirty="0">
                <a:solidFill>
                  <a:schemeClr val="dk1"/>
                </a:solidFill>
                <a:latin typeface="DM Sans"/>
              </a:rPr>
              <a:t>The dashboard highlights the scale of refugee and asylum challenges in </a:t>
            </a:r>
            <a:r>
              <a:rPr lang="en-GB" sz="1800" dirty="0">
                <a:solidFill>
                  <a:srgbClr val="3C6E71"/>
                </a:solidFill>
                <a:latin typeface="DM Sans"/>
              </a:rPr>
              <a:t>Egypt</a:t>
            </a:r>
            <a:r>
              <a:rPr lang="en-GB" sz="1800" dirty="0">
                <a:solidFill>
                  <a:schemeClr val="dk1"/>
                </a:solidFill>
                <a:latin typeface="DM Sans"/>
              </a:rPr>
              <a:t>, with </a:t>
            </a:r>
            <a:r>
              <a:rPr lang="en-GB" sz="1800" dirty="0">
                <a:solidFill>
                  <a:srgbClr val="3C6E71"/>
                </a:solidFill>
                <a:latin typeface="DM Sans"/>
              </a:rPr>
              <a:t>Sudan</a:t>
            </a:r>
            <a:r>
              <a:rPr lang="en-GB" sz="1800" dirty="0">
                <a:solidFill>
                  <a:schemeClr val="dk1"/>
                </a:solidFill>
                <a:latin typeface="DM Sans"/>
              </a:rPr>
              <a:t> being a primary source of asylum requests, accepted applications, and rejections. </a:t>
            </a:r>
            <a:r>
              <a:rPr lang="en-GB" sz="1800" dirty="0">
                <a:solidFill>
                  <a:srgbClr val="3C6E71"/>
                </a:solidFill>
                <a:latin typeface="DM Sans"/>
              </a:rPr>
              <a:t>Syria</a:t>
            </a:r>
            <a:r>
              <a:rPr lang="en-GB" sz="1800" dirty="0">
                <a:solidFill>
                  <a:schemeClr val="dk1"/>
                </a:solidFill>
                <a:latin typeface="DM Sans"/>
              </a:rPr>
              <a:t> has the largest refugee population overall, while </a:t>
            </a:r>
            <a:r>
              <a:rPr lang="en-GB" sz="1800" dirty="0">
                <a:solidFill>
                  <a:srgbClr val="3C6E71"/>
                </a:solidFill>
                <a:latin typeface="DM Sans"/>
              </a:rPr>
              <a:t>Sudan</a:t>
            </a:r>
            <a:r>
              <a:rPr lang="en-GB" sz="1800" dirty="0">
                <a:solidFill>
                  <a:schemeClr val="dk1"/>
                </a:solidFill>
                <a:latin typeface="DM Sans"/>
              </a:rPr>
              <a:t> has the highest rate of asylum-seeking and acceptance. </a:t>
            </a:r>
          </a:p>
          <a:p>
            <a:pPr marL="0" marR="0" lvl="0" indent="0" algn="l" defTabSz="914400" rtl="0" eaLnBrk="0" fontAlgn="base" latinLnBrk="0" hangingPunct="0">
              <a:lnSpc>
                <a:spcPct val="100000"/>
              </a:lnSpc>
              <a:spcBef>
                <a:spcPct val="0"/>
              </a:spcBef>
              <a:spcAft>
                <a:spcPct val="0"/>
              </a:spcAft>
              <a:buClrTx/>
              <a:buSzTx/>
              <a:buFontTx/>
              <a:buChar char="•"/>
              <a:tabLst/>
            </a:pPr>
            <a:r>
              <a:rPr lang="en-GB" sz="1800" dirty="0">
                <a:solidFill>
                  <a:schemeClr val="dk1"/>
                </a:solidFill>
                <a:latin typeface="DM Sans"/>
              </a:rPr>
              <a:t>This suggests a need for sustained support and policies that address the particular needs of these key countries.</a:t>
            </a:r>
            <a:endParaRPr lang="en-US" sz="1800" dirty="0">
              <a:solidFill>
                <a:schemeClr val="dk1"/>
              </a:solidFill>
              <a:latin typeface="DM Sans"/>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chemeClr val="dk1"/>
                </a:solidFill>
                <a:latin typeface="DM Sans"/>
              </a:rPr>
              <a:t>The data reflects a steady increase in asylum applications over the past two decades, with notable refugee populations from neighboring countries like </a:t>
            </a:r>
            <a:r>
              <a:rPr lang="en-US" altLang="en-US" sz="1800" dirty="0">
                <a:solidFill>
                  <a:srgbClr val="3C6E71"/>
                </a:solidFill>
                <a:latin typeface="DM Sans"/>
              </a:rPr>
              <a:t>Sudan</a:t>
            </a:r>
            <a:r>
              <a:rPr lang="en-US" altLang="en-US" sz="1800" dirty="0">
                <a:solidFill>
                  <a:schemeClr val="dk1"/>
                </a:solidFill>
                <a:latin typeface="DM Sans"/>
              </a:rPr>
              <a:t>, </a:t>
            </a:r>
            <a:r>
              <a:rPr lang="en-US" altLang="en-US" sz="1800" dirty="0">
                <a:solidFill>
                  <a:srgbClr val="3C6E71"/>
                </a:solidFill>
                <a:latin typeface="DM Sans"/>
              </a:rPr>
              <a:t>Syria</a:t>
            </a:r>
            <a:r>
              <a:rPr lang="en-US" altLang="en-US" sz="1800" dirty="0">
                <a:solidFill>
                  <a:schemeClr val="dk1"/>
                </a:solidFill>
                <a:latin typeface="DM Sans"/>
              </a:rPr>
              <a:t>, and </a:t>
            </a:r>
            <a:r>
              <a:rPr lang="en-US" altLang="en-US" sz="1800" dirty="0">
                <a:solidFill>
                  <a:srgbClr val="3C6E71"/>
                </a:solidFill>
                <a:latin typeface="DM Sans"/>
              </a:rPr>
              <a:t>Somalia</a:t>
            </a:r>
            <a:r>
              <a:rPr lang="en-US" altLang="en-US" sz="1800" dirty="0">
                <a:solidFill>
                  <a:schemeClr val="dk1"/>
                </a:solidFill>
                <a:latin typeface="DM Sans"/>
              </a:rPr>
              <a: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1800" dirty="0">
                <a:solidFill>
                  <a:schemeClr val="dk1"/>
                </a:solidFill>
                <a:latin typeface="DM Sans"/>
              </a:rPr>
              <a:t>The high number of rejected applications from </a:t>
            </a:r>
            <a:r>
              <a:rPr lang="en-US" altLang="en-US" sz="1800" dirty="0">
                <a:solidFill>
                  <a:srgbClr val="3C6E71"/>
                </a:solidFill>
                <a:latin typeface="DM Sans"/>
              </a:rPr>
              <a:t>Sudan</a:t>
            </a:r>
            <a:r>
              <a:rPr lang="en-US" altLang="en-US" sz="1800" dirty="0">
                <a:solidFill>
                  <a:schemeClr val="dk1"/>
                </a:solidFill>
                <a:latin typeface="DM Sans"/>
              </a:rPr>
              <a:t> and </a:t>
            </a:r>
            <a:r>
              <a:rPr lang="en-US" altLang="en-US" sz="1800" dirty="0">
                <a:solidFill>
                  <a:srgbClr val="3C6E71"/>
                </a:solidFill>
                <a:latin typeface="DM Sans"/>
              </a:rPr>
              <a:t>Ethiopia</a:t>
            </a:r>
            <a:r>
              <a:rPr lang="en-US" altLang="en-US" sz="1800" dirty="0">
                <a:solidFill>
                  <a:schemeClr val="dk1"/>
                </a:solidFill>
                <a:latin typeface="DM Sans"/>
              </a:rPr>
              <a:t> highlights potential challenges in the asylum process.</a:t>
            </a:r>
          </a:p>
          <a:p>
            <a:pPr rtl="0"/>
            <a:endParaRPr lang="en-GB" sz="1800" dirty="0">
              <a:latin typeface="Calibri" panose="020F0502020204030204" pitchFamily="34" charset="0"/>
            </a:endParaRPr>
          </a:p>
          <a:p>
            <a:endParaRPr lang="en-GB" dirty="0">
              <a:solidFill>
                <a:schemeClr val="dk1"/>
              </a:solidFill>
              <a:latin typeface="DM Sans"/>
            </a:endParaRPr>
          </a:p>
        </p:txBody>
      </p:sp>
    </p:spTree>
    <p:extLst>
      <p:ext uri="{BB962C8B-B14F-4D97-AF65-F5344CB8AC3E}">
        <p14:creationId xmlns:p14="http://schemas.microsoft.com/office/powerpoint/2010/main" val="19010733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51"/>
        <p:cNvGrpSpPr/>
        <p:nvPr/>
      </p:nvGrpSpPr>
      <p:grpSpPr>
        <a:xfrm>
          <a:off x="0" y="0"/>
          <a:ext cx="0" cy="0"/>
          <a:chOff x="0" y="0"/>
          <a:chExt cx="0" cy="0"/>
        </a:xfrm>
      </p:grpSpPr>
      <p:sp>
        <p:nvSpPr>
          <p:cNvPr id="4" name="TextBox 3">
            <a:extLst>
              <a:ext uri="{FF2B5EF4-FFF2-40B4-BE49-F238E27FC236}">
                <a16:creationId xmlns:a16="http://schemas.microsoft.com/office/drawing/2014/main" id="{A2B04D91-7A1B-47D3-BA8F-ACAACB93EF4F}"/>
              </a:ext>
            </a:extLst>
          </p:cNvPr>
          <p:cNvSpPr txBox="1"/>
          <p:nvPr/>
        </p:nvSpPr>
        <p:spPr>
          <a:xfrm>
            <a:off x="0" y="287594"/>
            <a:ext cx="1929193" cy="4401205"/>
          </a:xfrm>
          <a:prstGeom prst="rect">
            <a:avLst/>
          </a:prstGeom>
          <a:noFill/>
        </p:spPr>
        <p:txBody>
          <a:bodyPr wrap="square" rtlCol="0">
            <a:spAutoFit/>
          </a:bodyPr>
          <a:lstStyle/>
          <a:p>
            <a:r>
              <a:rPr lang="en-US" dirty="0">
                <a:solidFill>
                  <a:schemeClr val="dk1"/>
                </a:solidFill>
                <a:latin typeface="DM Sans"/>
              </a:rPr>
              <a:t>When we click on the second navigator “Foreign Refugees Dashboard” we see on the left another navigator “Refugees &amp; IDPs details” </a:t>
            </a:r>
            <a:r>
              <a:rPr lang="en-GB" dirty="0">
                <a:solidFill>
                  <a:schemeClr val="dk1"/>
                </a:solidFill>
                <a:latin typeface="DM Sans"/>
              </a:rPr>
              <a:t>This dashboard provides a detailed breakdown of the foreign refugee population in Egypt, focusing on key metrics such as the number of countries involved, the total number of refugees, and the accepted and rejected asylum cases.</a:t>
            </a:r>
          </a:p>
        </p:txBody>
      </p:sp>
      <p:pic>
        <p:nvPicPr>
          <p:cNvPr id="3" name="Picture 2">
            <a:extLst>
              <a:ext uri="{FF2B5EF4-FFF2-40B4-BE49-F238E27FC236}">
                <a16:creationId xmlns:a16="http://schemas.microsoft.com/office/drawing/2014/main" id="{93962755-D0DE-C68D-5086-15982DCD7576}"/>
              </a:ext>
            </a:extLst>
          </p:cNvPr>
          <p:cNvPicPr>
            <a:picLocks noChangeAspect="1"/>
          </p:cNvPicPr>
          <p:nvPr/>
        </p:nvPicPr>
        <p:blipFill>
          <a:blip r:embed="rId3"/>
          <a:stretch>
            <a:fillRect/>
          </a:stretch>
        </p:blipFill>
        <p:spPr>
          <a:xfrm>
            <a:off x="1809726" y="668609"/>
            <a:ext cx="6751683" cy="3806282"/>
          </a:xfrm>
          <a:prstGeom prst="rect">
            <a:avLst/>
          </a:prstGeom>
        </p:spPr>
      </p:pic>
    </p:spTree>
    <p:extLst>
      <p:ext uri="{BB962C8B-B14F-4D97-AF65-F5344CB8AC3E}">
        <p14:creationId xmlns:p14="http://schemas.microsoft.com/office/powerpoint/2010/main" val="12260716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49594-247D-4E75-82FE-7F84BDE6EFAD}"/>
              </a:ext>
            </a:extLst>
          </p:cNvPr>
          <p:cNvSpPr>
            <a:spLocks noGrp="1"/>
          </p:cNvSpPr>
          <p:nvPr>
            <p:ph type="title"/>
          </p:nvPr>
        </p:nvSpPr>
        <p:spPr/>
        <p:txBody>
          <a:bodyPr/>
          <a:lstStyle/>
          <a:p>
            <a:r>
              <a:rPr lang="en-GB" dirty="0"/>
              <a:t>Key Concepts :</a:t>
            </a:r>
          </a:p>
        </p:txBody>
      </p:sp>
      <p:sp>
        <p:nvSpPr>
          <p:cNvPr id="6" name="TextBox 5">
            <a:extLst>
              <a:ext uri="{FF2B5EF4-FFF2-40B4-BE49-F238E27FC236}">
                <a16:creationId xmlns:a16="http://schemas.microsoft.com/office/drawing/2014/main" id="{4D9B4548-BFB8-4802-9435-FC792E8AB672}"/>
              </a:ext>
            </a:extLst>
          </p:cNvPr>
          <p:cNvSpPr txBox="1"/>
          <p:nvPr/>
        </p:nvSpPr>
        <p:spPr>
          <a:xfrm>
            <a:off x="233718" y="2438446"/>
            <a:ext cx="6167082" cy="1600438"/>
          </a:xfrm>
          <a:prstGeom prst="rect">
            <a:avLst/>
          </a:prstGeom>
          <a:noFill/>
        </p:spPr>
        <p:txBody>
          <a:bodyPr wrap="square">
            <a:spAutoFit/>
          </a:bodyPr>
          <a:lstStyle/>
          <a:p>
            <a:r>
              <a:rPr lang="en-GB" dirty="0">
                <a:solidFill>
                  <a:schemeClr val="dk1"/>
                </a:solidFill>
                <a:latin typeface="DM Sans"/>
              </a:rPr>
              <a:t>Key Metrics (Top Section)</a:t>
            </a:r>
          </a:p>
          <a:p>
            <a:pPr marL="285750" indent="-285750" rtl="0">
              <a:buFontTx/>
              <a:buChar char="-"/>
            </a:pPr>
            <a:r>
              <a:rPr lang="en-GB" dirty="0">
                <a:solidFill>
                  <a:schemeClr val="dk1"/>
                </a:solidFill>
                <a:latin typeface="DM Sans"/>
              </a:rPr>
              <a:t>Countries: 91</a:t>
            </a:r>
          </a:p>
          <a:p>
            <a:pPr marL="285750" indent="-285750" rtl="0">
              <a:buFontTx/>
              <a:buChar char="-"/>
            </a:pPr>
            <a:r>
              <a:rPr lang="en-GB" dirty="0">
                <a:solidFill>
                  <a:schemeClr val="dk1"/>
                </a:solidFill>
                <a:latin typeface="DM Sans"/>
              </a:rPr>
              <a:t>Average age of female: 26</a:t>
            </a:r>
          </a:p>
          <a:p>
            <a:pPr marL="285750" indent="-285750">
              <a:buFontTx/>
              <a:buChar char="-"/>
            </a:pPr>
            <a:r>
              <a:rPr lang="en-GB" dirty="0">
                <a:solidFill>
                  <a:schemeClr val="dk1"/>
                </a:solidFill>
                <a:latin typeface="DM Sans"/>
              </a:rPr>
              <a:t>Average age of male: 27</a:t>
            </a:r>
          </a:p>
          <a:p>
            <a:pPr rtl="0"/>
            <a:r>
              <a:rPr lang="en-GB" dirty="0">
                <a:solidFill>
                  <a:schemeClr val="dk1"/>
                </a:solidFill>
                <a:latin typeface="DM Sans"/>
              </a:rPr>
              <a:t>- Accepted Cases: 96K</a:t>
            </a:r>
          </a:p>
          <a:p>
            <a:pPr rtl="0"/>
            <a:r>
              <a:rPr lang="en-GB" dirty="0">
                <a:solidFill>
                  <a:schemeClr val="dk1"/>
                </a:solidFill>
                <a:latin typeface="DM Sans"/>
              </a:rPr>
              <a:t>- Rejected Cases: 43K</a:t>
            </a:r>
          </a:p>
          <a:p>
            <a:pPr rtl="0"/>
            <a:endParaRPr lang="en-GB" dirty="0">
              <a:solidFill>
                <a:schemeClr val="dk1"/>
              </a:solidFill>
              <a:latin typeface="DM Sans"/>
            </a:endParaRPr>
          </a:p>
        </p:txBody>
      </p:sp>
      <p:pic>
        <p:nvPicPr>
          <p:cNvPr id="5" name="Picture 4">
            <a:extLst>
              <a:ext uri="{FF2B5EF4-FFF2-40B4-BE49-F238E27FC236}">
                <a16:creationId xmlns:a16="http://schemas.microsoft.com/office/drawing/2014/main" id="{ACD53AEE-B285-984B-AE37-53551FE136B2}"/>
              </a:ext>
            </a:extLst>
          </p:cNvPr>
          <p:cNvPicPr>
            <a:picLocks noChangeAspect="1"/>
          </p:cNvPicPr>
          <p:nvPr/>
        </p:nvPicPr>
        <p:blipFill>
          <a:blip r:embed="rId2"/>
          <a:stretch>
            <a:fillRect/>
          </a:stretch>
        </p:blipFill>
        <p:spPr>
          <a:xfrm>
            <a:off x="308834" y="956140"/>
            <a:ext cx="8764223" cy="1105054"/>
          </a:xfrm>
          <a:prstGeom prst="rect">
            <a:avLst/>
          </a:prstGeom>
        </p:spPr>
      </p:pic>
    </p:spTree>
    <p:extLst>
      <p:ext uri="{BB962C8B-B14F-4D97-AF65-F5344CB8AC3E}">
        <p14:creationId xmlns:p14="http://schemas.microsoft.com/office/powerpoint/2010/main" val="2224578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C827A102-89AE-4458-8B7B-EE4B5C2704BD}"/>
              </a:ext>
            </a:extLst>
          </p:cNvPr>
          <p:cNvSpPr txBox="1"/>
          <p:nvPr/>
        </p:nvSpPr>
        <p:spPr>
          <a:xfrm>
            <a:off x="164934" y="2089723"/>
            <a:ext cx="2076894" cy="2462213"/>
          </a:xfrm>
          <a:prstGeom prst="rect">
            <a:avLst/>
          </a:prstGeom>
          <a:noFill/>
        </p:spPr>
        <p:txBody>
          <a:bodyPr wrap="square">
            <a:spAutoFit/>
          </a:bodyPr>
          <a:lstStyle/>
          <a:p>
            <a:r>
              <a:rPr lang="en-US" dirty="0">
                <a:latin typeface="Calibri" panose="020F0502020204030204" pitchFamily="34" charset="0"/>
              </a:rPr>
              <a:t>Accepted by Country: Sudan has the highest number of accepted refugees, with 45K.South Sudan follows with 14K, while Eritrea and Somalia each have 12K accepted refugees. This indicates Sudan is the largest recipient country for refugees in this dataset.</a:t>
            </a:r>
            <a:endParaRPr lang="en-GB" sz="1100" dirty="0">
              <a:solidFill>
                <a:schemeClr val="dk1"/>
              </a:solidFill>
              <a:latin typeface="DM Sans"/>
            </a:endParaRPr>
          </a:p>
        </p:txBody>
      </p:sp>
      <p:pic>
        <p:nvPicPr>
          <p:cNvPr id="4" name="Picture 3">
            <a:extLst>
              <a:ext uri="{FF2B5EF4-FFF2-40B4-BE49-F238E27FC236}">
                <a16:creationId xmlns:a16="http://schemas.microsoft.com/office/drawing/2014/main" id="{0816C50A-0E2F-E637-723B-ADED6FD53F18}"/>
              </a:ext>
            </a:extLst>
          </p:cNvPr>
          <p:cNvPicPr>
            <a:picLocks noChangeAspect="1"/>
          </p:cNvPicPr>
          <p:nvPr/>
        </p:nvPicPr>
        <p:blipFill>
          <a:blip r:embed="rId2"/>
          <a:stretch>
            <a:fillRect/>
          </a:stretch>
        </p:blipFill>
        <p:spPr>
          <a:xfrm>
            <a:off x="0" y="135699"/>
            <a:ext cx="9144000" cy="1838969"/>
          </a:xfrm>
          <a:prstGeom prst="rect">
            <a:avLst/>
          </a:prstGeom>
        </p:spPr>
      </p:pic>
      <p:sp>
        <p:nvSpPr>
          <p:cNvPr id="5" name="TextBox 4">
            <a:extLst>
              <a:ext uri="{FF2B5EF4-FFF2-40B4-BE49-F238E27FC236}">
                <a16:creationId xmlns:a16="http://schemas.microsoft.com/office/drawing/2014/main" id="{D7175C05-569D-6446-8331-90D23C7DFEE9}"/>
              </a:ext>
            </a:extLst>
          </p:cNvPr>
          <p:cNvSpPr txBox="1"/>
          <p:nvPr/>
        </p:nvSpPr>
        <p:spPr>
          <a:xfrm>
            <a:off x="2285050" y="2089723"/>
            <a:ext cx="2286950" cy="2677656"/>
          </a:xfrm>
          <a:prstGeom prst="rect">
            <a:avLst/>
          </a:prstGeom>
          <a:noFill/>
        </p:spPr>
        <p:txBody>
          <a:bodyPr wrap="square">
            <a:spAutoFit/>
          </a:bodyPr>
          <a:lstStyle/>
          <a:p>
            <a:r>
              <a:rPr lang="en-US" dirty="0">
                <a:latin typeface="Calibri" panose="020F0502020204030204" pitchFamily="34" charset="0"/>
              </a:rPr>
              <a:t>Otherwise Closed by Country: Sudan also has the highest number of cases classified as "otherwise closed" with 22K.Somalia and Ethiopia follow with 5K and 4K respectively.</a:t>
            </a:r>
          </a:p>
          <a:p>
            <a:r>
              <a:rPr lang="en-US" dirty="0">
                <a:latin typeface="Calibri" panose="020F0502020204030204" pitchFamily="34" charset="0"/>
              </a:rPr>
              <a:t>Iraq has 3K cases in this category, highlighting that a significant number of refugee cases are closed in these countries.</a:t>
            </a:r>
            <a:endParaRPr lang="en-GB" sz="1100" dirty="0">
              <a:solidFill>
                <a:schemeClr val="dk1"/>
              </a:solidFill>
              <a:latin typeface="DM Sans"/>
            </a:endParaRPr>
          </a:p>
        </p:txBody>
      </p:sp>
      <p:sp>
        <p:nvSpPr>
          <p:cNvPr id="6" name="TextBox 5">
            <a:extLst>
              <a:ext uri="{FF2B5EF4-FFF2-40B4-BE49-F238E27FC236}">
                <a16:creationId xmlns:a16="http://schemas.microsoft.com/office/drawing/2014/main" id="{3F56C811-CD6B-CDB2-5DCE-7DCFCF469C1D}"/>
              </a:ext>
            </a:extLst>
          </p:cNvPr>
          <p:cNvSpPr txBox="1"/>
          <p:nvPr/>
        </p:nvSpPr>
        <p:spPr>
          <a:xfrm>
            <a:off x="4572000" y="2099248"/>
            <a:ext cx="2286950" cy="2677656"/>
          </a:xfrm>
          <a:prstGeom prst="rect">
            <a:avLst/>
          </a:prstGeom>
          <a:noFill/>
        </p:spPr>
        <p:txBody>
          <a:bodyPr wrap="square">
            <a:spAutoFit/>
          </a:bodyPr>
          <a:lstStyle/>
          <a:p>
            <a:r>
              <a:rPr lang="en-US" dirty="0">
                <a:latin typeface="Calibri" panose="020F0502020204030204" pitchFamily="34" charset="0"/>
              </a:rPr>
              <a:t>Complementary Protection by Country: This chart shows small numbers of cases with complementary protection in several countries, with Sudan and Iraq each having some form of protection but the numbers are </a:t>
            </a:r>
            <a:r>
              <a:rPr lang="en-US" dirty="0" err="1">
                <a:latin typeface="Calibri" panose="020F0502020204030204" pitchFamily="34" charset="0"/>
              </a:rPr>
              <a:t>minimal.South</a:t>
            </a:r>
            <a:r>
              <a:rPr lang="en-US" dirty="0">
                <a:latin typeface="Calibri" panose="020F0502020204030204" pitchFamily="34" charset="0"/>
              </a:rPr>
              <a:t> Sudan and Somalia have almost no complementary protection cases.</a:t>
            </a:r>
            <a:endParaRPr lang="en-GB" dirty="0">
              <a:latin typeface="Calibri" panose="020F0502020204030204" pitchFamily="34" charset="0"/>
            </a:endParaRPr>
          </a:p>
        </p:txBody>
      </p:sp>
      <p:sp>
        <p:nvSpPr>
          <p:cNvPr id="7" name="TextBox 6">
            <a:extLst>
              <a:ext uri="{FF2B5EF4-FFF2-40B4-BE49-F238E27FC236}">
                <a16:creationId xmlns:a16="http://schemas.microsoft.com/office/drawing/2014/main" id="{79EEA46F-351A-49DA-3374-CF944F4AC7BC}"/>
              </a:ext>
            </a:extLst>
          </p:cNvPr>
          <p:cNvSpPr txBox="1"/>
          <p:nvPr/>
        </p:nvSpPr>
        <p:spPr>
          <a:xfrm>
            <a:off x="6858950" y="2089722"/>
            <a:ext cx="2163338" cy="1815882"/>
          </a:xfrm>
          <a:prstGeom prst="rect">
            <a:avLst/>
          </a:prstGeom>
          <a:noFill/>
        </p:spPr>
        <p:txBody>
          <a:bodyPr wrap="square">
            <a:spAutoFit/>
          </a:bodyPr>
          <a:lstStyle/>
          <a:p>
            <a:r>
              <a:rPr lang="en-US" dirty="0">
                <a:latin typeface="Calibri" panose="020F0502020204030204" pitchFamily="34" charset="0"/>
              </a:rPr>
              <a:t>Refugees by Gender: There are more male refugees (422K) compared to female refugees (339K).This suggests a gender imbalance in the refugee population, with males making up a larger portion.</a:t>
            </a:r>
            <a:endParaRPr lang="en-GB" dirty="0">
              <a:latin typeface="Calibri" panose="020F0502020204030204" pitchFamily="34" charset="0"/>
            </a:endParaRPr>
          </a:p>
        </p:txBody>
      </p:sp>
    </p:spTree>
    <p:extLst>
      <p:ext uri="{BB962C8B-B14F-4D97-AF65-F5344CB8AC3E}">
        <p14:creationId xmlns:p14="http://schemas.microsoft.com/office/powerpoint/2010/main" val="3921760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38954C6-C328-4FC7-B755-62FC2F7F2030}"/>
              </a:ext>
            </a:extLst>
          </p:cNvPr>
          <p:cNvSpPr txBox="1"/>
          <p:nvPr/>
        </p:nvSpPr>
        <p:spPr>
          <a:xfrm>
            <a:off x="428878" y="2964856"/>
            <a:ext cx="3987005" cy="2031325"/>
          </a:xfrm>
          <a:prstGeom prst="rect">
            <a:avLst/>
          </a:prstGeom>
          <a:noFill/>
        </p:spPr>
        <p:txBody>
          <a:bodyPr wrap="square">
            <a:spAutoFit/>
          </a:bodyPr>
          <a:lstStyle/>
          <a:p>
            <a:r>
              <a:rPr lang="en-US" dirty="0">
                <a:latin typeface="Calibri" panose="020F0502020204030204" pitchFamily="34" charset="0"/>
              </a:rPr>
              <a:t>Refugees by Year: The number of refugees peaked in 2019 at 258K and gradually declined over the next few years. From 2013 to 2016, the numbers remained relatively high, ranging between 214K and 236K.There is a sharp decline after 2016, with the number of refugees falling to 110K in 2017 and continuing to decrease to 88K by 2005.Earlier years, from 1994 and before, show consistently low refugee numbers, typically around 7K</a:t>
            </a:r>
            <a:endParaRPr lang="en-GB" sz="1100" dirty="0">
              <a:solidFill>
                <a:schemeClr val="dk1"/>
              </a:solidFill>
              <a:latin typeface="DM Sans"/>
            </a:endParaRPr>
          </a:p>
        </p:txBody>
      </p:sp>
      <p:sp>
        <p:nvSpPr>
          <p:cNvPr id="10" name="TextBox 9">
            <a:extLst>
              <a:ext uri="{FF2B5EF4-FFF2-40B4-BE49-F238E27FC236}">
                <a16:creationId xmlns:a16="http://schemas.microsoft.com/office/drawing/2014/main" id="{50ABD9DB-1715-4884-B80E-E7DF24BBE203}"/>
              </a:ext>
            </a:extLst>
          </p:cNvPr>
          <p:cNvSpPr txBox="1"/>
          <p:nvPr/>
        </p:nvSpPr>
        <p:spPr>
          <a:xfrm>
            <a:off x="4728119" y="2964857"/>
            <a:ext cx="4203119" cy="2031325"/>
          </a:xfrm>
          <a:prstGeom prst="rect">
            <a:avLst/>
          </a:prstGeom>
          <a:noFill/>
        </p:spPr>
        <p:txBody>
          <a:bodyPr wrap="square">
            <a:spAutoFit/>
          </a:bodyPr>
          <a:lstStyle/>
          <a:p>
            <a:r>
              <a:rPr lang="en-US" dirty="0">
                <a:latin typeface="Calibri" panose="020F0502020204030204" pitchFamily="34" charset="0"/>
              </a:rPr>
              <a:t>Total Decided, Accepted, and Rejected Applications over Years:</a:t>
            </a:r>
          </a:p>
          <a:p>
            <a:pPr>
              <a:buFont typeface="Arial" panose="020B0604020202020204" pitchFamily="34" charset="0"/>
              <a:buChar char="•"/>
            </a:pPr>
            <a:r>
              <a:rPr lang="en-US" dirty="0">
                <a:latin typeface="Calibri" panose="020F0502020204030204" pitchFamily="34" charset="0"/>
              </a:rPr>
              <a:t>The total number of decisions made on refugee applications shows a fluctuating trend, peaking around 2005 and then again significantly rising between 2015 and 2020, where decisions peaked at 27K in 2020.</a:t>
            </a:r>
          </a:p>
          <a:p>
            <a:pPr>
              <a:buFont typeface="Arial" panose="020B0604020202020204" pitchFamily="34" charset="0"/>
              <a:buChar char="•"/>
            </a:pPr>
            <a:r>
              <a:rPr lang="en-US" dirty="0">
                <a:latin typeface="Calibri" panose="020F0502020204030204" pitchFamily="34" charset="0"/>
              </a:rPr>
              <a:t>The number of accepted applications followed a similar pattern, with peaks at 13K in 2005 and 17K in 2020.</a:t>
            </a:r>
          </a:p>
        </p:txBody>
      </p:sp>
      <p:pic>
        <p:nvPicPr>
          <p:cNvPr id="3" name="Picture 2">
            <a:extLst>
              <a:ext uri="{FF2B5EF4-FFF2-40B4-BE49-F238E27FC236}">
                <a16:creationId xmlns:a16="http://schemas.microsoft.com/office/drawing/2014/main" id="{2CB3E683-4687-9B7D-0B72-F4DDE9D2566F}"/>
              </a:ext>
            </a:extLst>
          </p:cNvPr>
          <p:cNvPicPr>
            <a:picLocks noChangeAspect="1"/>
          </p:cNvPicPr>
          <p:nvPr/>
        </p:nvPicPr>
        <p:blipFill>
          <a:blip r:embed="rId2"/>
          <a:stretch>
            <a:fillRect/>
          </a:stretch>
        </p:blipFill>
        <p:spPr>
          <a:xfrm>
            <a:off x="212762" y="72065"/>
            <a:ext cx="8502360" cy="2892792"/>
          </a:xfrm>
          <a:prstGeom prst="rect">
            <a:avLst/>
          </a:prstGeom>
        </p:spPr>
      </p:pic>
    </p:spTree>
    <p:extLst>
      <p:ext uri="{BB962C8B-B14F-4D97-AF65-F5344CB8AC3E}">
        <p14:creationId xmlns:p14="http://schemas.microsoft.com/office/powerpoint/2010/main" val="3092090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49594-247D-4E75-82FE-7F84BDE6EFAD}"/>
              </a:ext>
            </a:extLst>
          </p:cNvPr>
          <p:cNvSpPr>
            <a:spLocks noGrp="1"/>
          </p:cNvSpPr>
          <p:nvPr>
            <p:ph type="title"/>
          </p:nvPr>
        </p:nvSpPr>
        <p:spPr/>
        <p:txBody>
          <a:bodyPr/>
          <a:lstStyle/>
          <a:p>
            <a:r>
              <a:rPr lang="en-GB" dirty="0"/>
              <a:t>Key Insights :</a:t>
            </a:r>
          </a:p>
        </p:txBody>
      </p:sp>
      <p:sp>
        <p:nvSpPr>
          <p:cNvPr id="9" name="Rectangle 5">
            <a:extLst>
              <a:ext uri="{FF2B5EF4-FFF2-40B4-BE49-F238E27FC236}">
                <a16:creationId xmlns:a16="http://schemas.microsoft.com/office/drawing/2014/main" id="{370497FA-40A9-99DA-D6E4-DF9AC8A0A1AE}"/>
              </a:ext>
            </a:extLst>
          </p:cNvPr>
          <p:cNvSpPr>
            <a:spLocks noChangeArrowheads="1"/>
          </p:cNvSpPr>
          <p:nvPr/>
        </p:nvSpPr>
        <p:spPr bwMode="auto">
          <a:xfrm rot="10800000" flipV="1">
            <a:off x="713225" y="939867"/>
            <a:ext cx="608838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Sudan plays a significant role both in accepting refugees and in closing cases.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Recent years (2019 and 2020) have seen large numbers of refugees and decisions, with acceptance rates increasing.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There is a notable gender imbalance, with more male refugees compared to female refugees.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Refugee trends have fluctuated, with a major peak in </a:t>
            </a:r>
            <a:r>
              <a:rPr kumimoji="0" lang="en-US" altLang="en-US" sz="1800" b="1" i="0" u="none" strike="noStrike" cap="none" normalizeH="0" baseline="0" dirty="0">
                <a:ln>
                  <a:noFill/>
                </a:ln>
                <a:solidFill>
                  <a:schemeClr val="tx1"/>
                </a:solidFill>
                <a:effectLst/>
                <a:latin typeface="Arial" panose="020B0604020202020204" pitchFamily="34" charset="0"/>
              </a:rPr>
              <a:t>2019</a:t>
            </a:r>
            <a:r>
              <a:rPr kumimoji="0" lang="en-US" altLang="en-US" sz="1800" b="0" i="0" u="none" strike="noStrike" cap="none" normalizeH="0" baseline="0" dirty="0">
                <a:ln>
                  <a:noFill/>
                </a:ln>
                <a:solidFill>
                  <a:schemeClr val="tx1"/>
                </a:solidFill>
                <a:effectLst/>
                <a:latin typeface="Arial" panose="020B0604020202020204" pitchFamily="34" charset="0"/>
              </a:rPr>
              <a:t> followed by a decline. </a:t>
            </a:r>
          </a:p>
        </p:txBody>
      </p:sp>
    </p:spTree>
    <p:extLst>
      <p:ext uri="{BB962C8B-B14F-4D97-AF65-F5344CB8AC3E}">
        <p14:creationId xmlns:p14="http://schemas.microsoft.com/office/powerpoint/2010/main" val="3654251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35"/>
          <p:cNvSpPr txBox="1">
            <a:spLocks noGrp="1"/>
          </p:cNvSpPr>
          <p:nvPr>
            <p:ph type="title"/>
          </p:nvPr>
        </p:nvSpPr>
        <p:spPr>
          <a:xfrm>
            <a:off x="133815" y="1655325"/>
            <a:ext cx="5499110" cy="19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Interactive Report</a:t>
            </a:r>
            <a:endParaRPr dirty="0"/>
          </a:p>
        </p:txBody>
      </p:sp>
      <p:grpSp>
        <p:nvGrpSpPr>
          <p:cNvPr id="920" name="Google Shape;920;p35"/>
          <p:cNvGrpSpPr/>
          <p:nvPr/>
        </p:nvGrpSpPr>
        <p:grpSpPr>
          <a:xfrm>
            <a:off x="4817053" y="290718"/>
            <a:ext cx="3897567" cy="4009205"/>
            <a:chOff x="4817053" y="290718"/>
            <a:chExt cx="3897567" cy="4009205"/>
          </a:xfrm>
        </p:grpSpPr>
        <p:sp>
          <p:nvSpPr>
            <p:cNvPr id="921" name="Google Shape;921;p35"/>
            <p:cNvSpPr/>
            <p:nvPr/>
          </p:nvSpPr>
          <p:spPr>
            <a:xfrm>
              <a:off x="4817053" y="1168762"/>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922" name="Google Shape;922;p35"/>
            <p:cNvGrpSpPr/>
            <p:nvPr/>
          </p:nvGrpSpPr>
          <p:grpSpPr>
            <a:xfrm>
              <a:off x="5332847" y="967113"/>
              <a:ext cx="2659418" cy="1718626"/>
              <a:chOff x="4838012" y="1361547"/>
              <a:chExt cx="951900" cy="615157"/>
            </a:xfrm>
          </p:grpSpPr>
          <p:sp>
            <p:nvSpPr>
              <p:cNvPr id="923" name="Google Shape;923;p35"/>
              <p:cNvSpPr/>
              <p:nvPr/>
            </p:nvSpPr>
            <p:spPr>
              <a:xfrm>
                <a:off x="4838012" y="1419903"/>
                <a:ext cx="951900" cy="556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5"/>
              <p:cNvSpPr/>
              <p:nvPr/>
            </p:nvSpPr>
            <p:spPr>
              <a:xfrm>
                <a:off x="4838012" y="1361547"/>
                <a:ext cx="951892" cy="58358"/>
              </a:xfrm>
              <a:custGeom>
                <a:avLst/>
                <a:gdLst/>
                <a:ahLst/>
                <a:cxnLst/>
                <a:rect l="l" t="t" r="r" b="b"/>
                <a:pathLst>
                  <a:path w="1089" h="67" extrusionOk="0">
                    <a:moveTo>
                      <a:pt x="1057" y="0"/>
                    </a:moveTo>
                    <a:cubicBezTo>
                      <a:pt x="31" y="0"/>
                      <a:pt x="31" y="0"/>
                      <a:pt x="31" y="0"/>
                    </a:cubicBezTo>
                    <a:cubicBezTo>
                      <a:pt x="14" y="0"/>
                      <a:pt x="0" y="15"/>
                      <a:pt x="0" y="32"/>
                    </a:cubicBezTo>
                    <a:cubicBezTo>
                      <a:pt x="0" y="67"/>
                      <a:pt x="0" y="67"/>
                      <a:pt x="0" y="67"/>
                    </a:cubicBezTo>
                    <a:cubicBezTo>
                      <a:pt x="1089" y="67"/>
                      <a:pt x="1089" y="67"/>
                      <a:pt x="1089" y="67"/>
                    </a:cubicBezTo>
                    <a:cubicBezTo>
                      <a:pt x="1089" y="32"/>
                      <a:pt x="1089" y="32"/>
                      <a:pt x="1089" y="32"/>
                    </a:cubicBezTo>
                    <a:cubicBezTo>
                      <a:pt x="1089" y="15"/>
                      <a:pt x="1074" y="0"/>
                      <a:pt x="1057"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5"/>
              <p:cNvSpPr/>
              <p:nvPr/>
            </p:nvSpPr>
            <p:spPr>
              <a:xfrm>
                <a:off x="4863842"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5"/>
              <p:cNvSpPr/>
              <p:nvPr/>
            </p:nvSpPr>
            <p:spPr>
              <a:xfrm>
                <a:off x="4904979"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5"/>
              <p:cNvSpPr/>
              <p:nvPr/>
            </p:nvSpPr>
            <p:spPr>
              <a:xfrm>
                <a:off x="4945159" y="1376853"/>
                <a:ext cx="267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5"/>
              <p:cNvSpPr/>
              <p:nvPr/>
            </p:nvSpPr>
            <p:spPr>
              <a:xfrm>
                <a:off x="4902109" y="1478261"/>
                <a:ext cx="348300" cy="348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5"/>
              <p:cNvSpPr/>
              <p:nvPr/>
            </p:nvSpPr>
            <p:spPr>
              <a:xfrm>
                <a:off x="4926026" y="1502178"/>
                <a:ext cx="299440" cy="300397"/>
              </a:xfrm>
              <a:custGeom>
                <a:avLst/>
                <a:gdLst/>
                <a:ahLst/>
                <a:cxnLst/>
                <a:rect l="l" t="t" r="r" b="b"/>
                <a:pathLst>
                  <a:path w="342" h="343" extrusionOk="0">
                    <a:moveTo>
                      <a:pt x="209" y="5"/>
                    </a:moveTo>
                    <a:cubicBezTo>
                      <a:pt x="197" y="2"/>
                      <a:pt x="184" y="0"/>
                      <a:pt x="171" y="0"/>
                    </a:cubicBezTo>
                    <a:cubicBezTo>
                      <a:pt x="92" y="0"/>
                      <a:pt x="26" y="54"/>
                      <a:pt x="6" y="126"/>
                    </a:cubicBezTo>
                    <a:cubicBezTo>
                      <a:pt x="6" y="128"/>
                      <a:pt x="5" y="130"/>
                      <a:pt x="5" y="131"/>
                    </a:cubicBezTo>
                    <a:cubicBezTo>
                      <a:pt x="4" y="133"/>
                      <a:pt x="4" y="135"/>
                      <a:pt x="3" y="137"/>
                    </a:cubicBezTo>
                    <a:cubicBezTo>
                      <a:pt x="3" y="137"/>
                      <a:pt x="3" y="137"/>
                      <a:pt x="3" y="137"/>
                    </a:cubicBezTo>
                    <a:cubicBezTo>
                      <a:pt x="3" y="139"/>
                      <a:pt x="3" y="141"/>
                      <a:pt x="2" y="142"/>
                    </a:cubicBezTo>
                    <a:cubicBezTo>
                      <a:pt x="2" y="143"/>
                      <a:pt x="2" y="143"/>
                      <a:pt x="2" y="143"/>
                    </a:cubicBezTo>
                    <a:cubicBezTo>
                      <a:pt x="2" y="145"/>
                      <a:pt x="2" y="147"/>
                      <a:pt x="2" y="148"/>
                    </a:cubicBezTo>
                    <a:cubicBezTo>
                      <a:pt x="1" y="150"/>
                      <a:pt x="1" y="152"/>
                      <a:pt x="1" y="153"/>
                    </a:cubicBezTo>
                    <a:cubicBezTo>
                      <a:pt x="1" y="154"/>
                      <a:pt x="1" y="154"/>
                      <a:pt x="1" y="155"/>
                    </a:cubicBezTo>
                    <a:cubicBezTo>
                      <a:pt x="1" y="157"/>
                      <a:pt x="0" y="158"/>
                      <a:pt x="0" y="160"/>
                    </a:cubicBezTo>
                    <a:cubicBezTo>
                      <a:pt x="0" y="162"/>
                      <a:pt x="0" y="163"/>
                      <a:pt x="0" y="165"/>
                    </a:cubicBezTo>
                    <a:cubicBezTo>
                      <a:pt x="0" y="167"/>
                      <a:pt x="0" y="169"/>
                      <a:pt x="0" y="172"/>
                    </a:cubicBezTo>
                    <a:cubicBezTo>
                      <a:pt x="0" y="266"/>
                      <a:pt x="77" y="343"/>
                      <a:pt x="171" y="343"/>
                    </a:cubicBezTo>
                    <a:cubicBezTo>
                      <a:pt x="266" y="343"/>
                      <a:pt x="342" y="266"/>
                      <a:pt x="342" y="172"/>
                    </a:cubicBezTo>
                    <a:cubicBezTo>
                      <a:pt x="342" y="90"/>
                      <a:pt x="285" y="22"/>
                      <a:pt x="209" y="5"/>
                    </a:cubicBezTo>
                    <a:close/>
                    <a:moveTo>
                      <a:pt x="171" y="300"/>
                    </a:moveTo>
                    <a:cubicBezTo>
                      <a:pt x="100" y="300"/>
                      <a:pt x="43" y="242"/>
                      <a:pt x="43" y="172"/>
                    </a:cubicBezTo>
                    <a:cubicBezTo>
                      <a:pt x="43" y="170"/>
                      <a:pt x="43" y="168"/>
                      <a:pt x="43" y="167"/>
                    </a:cubicBezTo>
                    <a:cubicBezTo>
                      <a:pt x="43" y="165"/>
                      <a:pt x="43" y="164"/>
                      <a:pt x="43" y="162"/>
                    </a:cubicBezTo>
                    <a:cubicBezTo>
                      <a:pt x="44" y="159"/>
                      <a:pt x="44" y="155"/>
                      <a:pt x="45" y="152"/>
                    </a:cubicBezTo>
                    <a:cubicBezTo>
                      <a:pt x="45" y="151"/>
                      <a:pt x="45" y="149"/>
                      <a:pt x="45" y="148"/>
                    </a:cubicBezTo>
                    <a:cubicBezTo>
                      <a:pt x="46" y="147"/>
                      <a:pt x="46" y="146"/>
                      <a:pt x="46" y="144"/>
                    </a:cubicBezTo>
                    <a:cubicBezTo>
                      <a:pt x="46" y="143"/>
                      <a:pt x="47" y="142"/>
                      <a:pt x="47" y="140"/>
                    </a:cubicBezTo>
                    <a:cubicBezTo>
                      <a:pt x="48" y="138"/>
                      <a:pt x="48" y="135"/>
                      <a:pt x="49" y="133"/>
                    </a:cubicBezTo>
                    <a:cubicBezTo>
                      <a:pt x="65" y="81"/>
                      <a:pt x="114" y="44"/>
                      <a:pt x="171" y="44"/>
                    </a:cubicBezTo>
                    <a:cubicBezTo>
                      <a:pt x="180" y="44"/>
                      <a:pt x="188" y="44"/>
                      <a:pt x="196" y="46"/>
                    </a:cubicBezTo>
                    <a:cubicBezTo>
                      <a:pt x="197" y="46"/>
                      <a:pt x="199" y="47"/>
                      <a:pt x="200" y="47"/>
                    </a:cubicBezTo>
                    <a:cubicBezTo>
                      <a:pt x="201" y="47"/>
                      <a:pt x="201" y="47"/>
                      <a:pt x="202" y="47"/>
                    </a:cubicBezTo>
                    <a:cubicBezTo>
                      <a:pt x="203" y="48"/>
                      <a:pt x="205" y="48"/>
                      <a:pt x="206" y="48"/>
                    </a:cubicBezTo>
                    <a:cubicBezTo>
                      <a:pt x="206" y="49"/>
                      <a:pt x="206" y="49"/>
                      <a:pt x="206" y="49"/>
                    </a:cubicBezTo>
                    <a:cubicBezTo>
                      <a:pt x="208" y="49"/>
                      <a:pt x="210" y="50"/>
                      <a:pt x="212" y="50"/>
                    </a:cubicBezTo>
                    <a:cubicBezTo>
                      <a:pt x="212" y="50"/>
                      <a:pt x="212" y="50"/>
                      <a:pt x="212" y="50"/>
                    </a:cubicBezTo>
                    <a:cubicBezTo>
                      <a:pt x="214" y="51"/>
                      <a:pt x="215" y="51"/>
                      <a:pt x="217" y="52"/>
                    </a:cubicBezTo>
                    <a:cubicBezTo>
                      <a:pt x="218" y="53"/>
                      <a:pt x="220" y="53"/>
                      <a:pt x="222" y="54"/>
                    </a:cubicBezTo>
                    <a:cubicBezTo>
                      <a:pt x="224" y="55"/>
                      <a:pt x="225" y="56"/>
                      <a:pt x="227" y="56"/>
                    </a:cubicBezTo>
                    <a:cubicBezTo>
                      <a:pt x="227" y="56"/>
                      <a:pt x="227" y="56"/>
                      <a:pt x="227" y="56"/>
                    </a:cubicBezTo>
                    <a:cubicBezTo>
                      <a:pt x="229" y="57"/>
                      <a:pt x="230" y="58"/>
                      <a:pt x="232" y="59"/>
                    </a:cubicBezTo>
                    <a:cubicBezTo>
                      <a:pt x="232" y="59"/>
                      <a:pt x="232" y="59"/>
                      <a:pt x="232" y="59"/>
                    </a:cubicBezTo>
                    <a:cubicBezTo>
                      <a:pt x="234" y="60"/>
                      <a:pt x="235" y="61"/>
                      <a:pt x="237" y="62"/>
                    </a:cubicBezTo>
                    <a:cubicBezTo>
                      <a:pt x="238" y="63"/>
                      <a:pt x="240" y="64"/>
                      <a:pt x="241" y="65"/>
                    </a:cubicBezTo>
                    <a:cubicBezTo>
                      <a:pt x="243" y="65"/>
                      <a:pt x="244" y="66"/>
                      <a:pt x="245" y="67"/>
                    </a:cubicBezTo>
                    <a:cubicBezTo>
                      <a:pt x="246" y="68"/>
                      <a:pt x="246" y="68"/>
                      <a:pt x="246" y="68"/>
                    </a:cubicBezTo>
                    <a:cubicBezTo>
                      <a:pt x="249" y="70"/>
                      <a:pt x="252" y="72"/>
                      <a:pt x="254" y="74"/>
                    </a:cubicBezTo>
                    <a:cubicBezTo>
                      <a:pt x="256" y="75"/>
                      <a:pt x="257" y="77"/>
                      <a:pt x="258" y="78"/>
                    </a:cubicBezTo>
                    <a:cubicBezTo>
                      <a:pt x="260" y="79"/>
                      <a:pt x="261" y="80"/>
                      <a:pt x="262" y="82"/>
                    </a:cubicBezTo>
                    <a:cubicBezTo>
                      <a:pt x="264" y="83"/>
                      <a:pt x="265" y="84"/>
                      <a:pt x="266" y="86"/>
                    </a:cubicBezTo>
                    <a:cubicBezTo>
                      <a:pt x="267" y="87"/>
                      <a:pt x="269" y="89"/>
                      <a:pt x="270" y="90"/>
                    </a:cubicBezTo>
                    <a:cubicBezTo>
                      <a:pt x="271" y="91"/>
                      <a:pt x="272" y="92"/>
                      <a:pt x="273" y="93"/>
                    </a:cubicBezTo>
                    <a:cubicBezTo>
                      <a:pt x="274" y="95"/>
                      <a:pt x="275" y="97"/>
                      <a:pt x="276" y="99"/>
                    </a:cubicBezTo>
                    <a:cubicBezTo>
                      <a:pt x="277" y="100"/>
                      <a:pt x="278" y="101"/>
                      <a:pt x="279" y="103"/>
                    </a:cubicBezTo>
                    <a:cubicBezTo>
                      <a:pt x="279" y="103"/>
                      <a:pt x="279" y="103"/>
                      <a:pt x="279" y="103"/>
                    </a:cubicBezTo>
                    <a:cubicBezTo>
                      <a:pt x="280" y="104"/>
                      <a:pt x="281" y="106"/>
                      <a:pt x="282" y="107"/>
                    </a:cubicBezTo>
                    <a:cubicBezTo>
                      <a:pt x="282" y="108"/>
                      <a:pt x="282" y="108"/>
                      <a:pt x="282" y="108"/>
                    </a:cubicBezTo>
                    <a:cubicBezTo>
                      <a:pt x="283" y="109"/>
                      <a:pt x="284" y="111"/>
                      <a:pt x="285" y="112"/>
                    </a:cubicBezTo>
                    <a:cubicBezTo>
                      <a:pt x="286" y="114"/>
                      <a:pt x="286" y="116"/>
                      <a:pt x="287" y="117"/>
                    </a:cubicBezTo>
                    <a:cubicBezTo>
                      <a:pt x="288" y="119"/>
                      <a:pt x="289" y="120"/>
                      <a:pt x="289" y="122"/>
                    </a:cubicBezTo>
                    <a:cubicBezTo>
                      <a:pt x="289" y="122"/>
                      <a:pt x="289" y="122"/>
                      <a:pt x="289" y="122"/>
                    </a:cubicBezTo>
                    <a:cubicBezTo>
                      <a:pt x="290" y="124"/>
                      <a:pt x="291" y="126"/>
                      <a:pt x="291" y="127"/>
                    </a:cubicBezTo>
                    <a:cubicBezTo>
                      <a:pt x="292" y="129"/>
                      <a:pt x="293" y="131"/>
                      <a:pt x="293" y="133"/>
                    </a:cubicBezTo>
                    <a:cubicBezTo>
                      <a:pt x="294" y="135"/>
                      <a:pt x="294" y="136"/>
                      <a:pt x="295" y="138"/>
                    </a:cubicBezTo>
                    <a:cubicBezTo>
                      <a:pt x="295" y="139"/>
                      <a:pt x="296" y="141"/>
                      <a:pt x="296" y="142"/>
                    </a:cubicBezTo>
                    <a:cubicBezTo>
                      <a:pt x="296" y="143"/>
                      <a:pt x="296" y="144"/>
                      <a:pt x="296" y="144"/>
                    </a:cubicBezTo>
                    <a:cubicBezTo>
                      <a:pt x="297" y="146"/>
                      <a:pt x="297" y="147"/>
                      <a:pt x="297" y="149"/>
                    </a:cubicBezTo>
                    <a:cubicBezTo>
                      <a:pt x="297" y="149"/>
                      <a:pt x="297" y="149"/>
                      <a:pt x="297" y="149"/>
                    </a:cubicBezTo>
                    <a:cubicBezTo>
                      <a:pt x="298" y="151"/>
                      <a:pt x="298" y="152"/>
                      <a:pt x="298" y="154"/>
                    </a:cubicBezTo>
                    <a:cubicBezTo>
                      <a:pt x="298" y="154"/>
                      <a:pt x="298" y="155"/>
                      <a:pt x="298" y="155"/>
                    </a:cubicBezTo>
                    <a:cubicBezTo>
                      <a:pt x="298" y="157"/>
                      <a:pt x="299" y="158"/>
                      <a:pt x="299" y="160"/>
                    </a:cubicBezTo>
                    <a:cubicBezTo>
                      <a:pt x="299" y="160"/>
                      <a:pt x="299" y="160"/>
                      <a:pt x="299" y="160"/>
                    </a:cubicBezTo>
                    <a:cubicBezTo>
                      <a:pt x="299" y="164"/>
                      <a:pt x="299" y="168"/>
                      <a:pt x="299" y="172"/>
                    </a:cubicBezTo>
                    <a:cubicBezTo>
                      <a:pt x="299" y="242"/>
                      <a:pt x="242" y="300"/>
                      <a:pt x="171" y="3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5"/>
              <p:cNvSpPr/>
              <p:nvPr/>
            </p:nvSpPr>
            <p:spPr>
              <a:xfrm>
                <a:off x="4926026" y="1506961"/>
                <a:ext cx="299440" cy="295613"/>
              </a:xfrm>
              <a:custGeom>
                <a:avLst/>
                <a:gdLst/>
                <a:ahLst/>
                <a:cxnLst/>
                <a:rect l="l" t="t" r="r" b="b"/>
                <a:pathLst>
                  <a:path w="342" h="338" extrusionOk="0">
                    <a:moveTo>
                      <a:pt x="209" y="0"/>
                    </a:moveTo>
                    <a:cubicBezTo>
                      <a:pt x="196" y="41"/>
                      <a:pt x="196" y="41"/>
                      <a:pt x="196" y="41"/>
                    </a:cubicBezTo>
                    <a:cubicBezTo>
                      <a:pt x="197" y="41"/>
                      <a:pt x="199" y="42"/>
                      <a:pt x="200" y="42"/>
                    </a:cubicBezTo>
                    <a:cubicBezTo>
                      <a:pt x="201" y="42"/>
                      <a:pt x="201" y="42"/>
                      <a:pt x="202" y="42"/>
                    </a:cubicBezTo>
                    <a:cubicBezTo>
                      <a:pt x="203" y="43"/>
                      <a:pt x="205" y="43"/>
                      <a:pt x="206" y="43"/>
                    </a:cubicBezTo>
                    <a:cubicBezTo>
                      <a:pt x="206" y="44"/>
                      <a:pt x="206" y="44"/>
                      <a:pt x="206" y="44"/>
                    </a:cubicBezTo>
                    <a:cubicBezTo>
                      <a:pt x="208" y="44"/>
                      <a:pt x="210" y="45"/>
                      <a:pt x="212" y="45"/>
                    </a:cubicBezTo>
                    <a:cubicBezTo>
                      <a:pt x="212" y="45"/>
                      <a:pt x="212" y="45"/>
                      <a:pt x="212" y="45"/>
                    </a:cubicBezTo>
                    <a:cubicBezTo>
                      <a:pt x="214" y="46"/>
                      <a:pt x="215" y="46"/>
                      <a:pt x="217" y="47"/>
                    </a:cubicBezTo>
                    <a:cubicBezTo>
                      <a:pt x="219" y="48"/>
                      <a:pt x="220" y="48"/>
                      <a:pt x="222" y="49"/>
                    </a:cubicBezTo>
                    <a:cubicBezTo>
                      <a:pt x="224" y="50"/>
                      <a:pt x="225" y="51"/>
                      <a:pt x="227" y="51"/>
                    </a:cubicBezTo>
                    <a:cubicBezTo>
                      <a:pt x="227" y="51"/>
                      <a:pt x="227" y="51"/>
                      <a:pt x="227" y="51"/>
                    </a:cubicBezTo>
                    <a:cubicBezTo>
                      <a:pt x="229" y="52"/>
                      <a:pt x="230" y="53"/>
                      <a:pt x="232" y="54"/>
                    </a:cubicBezTo>
                    <a:cubicBezTo>
                      <a:pt x="232" y="54"/>
                      <a:pt x="232" y="54"/>
                      <a:pt x="232" y="54"/>
                    </a:cubicBezTo>
                    <a:cubicBezTo>
                      <a:pt x="234" y="55"/>
                      <a:pt x="235" y="56"/>
                      <a:pt x="237" y="57"/>
                    </a:cubicBezTo>
                    <a:cubicBezTo>
                      <a:pt x="238" y="58"/>
                      <a:pt x="240" y="58"/>
                      <a:pt x="241" y="60"/>
                    </a:cubicBezTo>
                    <a:cubicBezTo>
                      <a:pt x="243" y="60"/>
                      <a:pt x="244" y="61"/>
                      <a:pt x="245" y="62"/>
                    </a:cubicBezTo>
                    <a:cubicBezTo>
                      <a:pt x="246" y="63"/>
                      <a:pt x="246" y="63"/>
                      <a:pt x="246" y="63"/>
                    </a:cubicBezTo>
                    <a:cubicBezTo>
                      <a:pt x="249" y="65"/>
                      <a:pt x="252" y="67"/>
                      <a:pt x="254" y="69"/>
                    </a:cubicBezTo>
                    <a:cubicBezTo>
                      <a:pt x="256" y="70"/>
                      <a:pt x="257" y="72"/>
                      <a:pt x="258" y="73"/>
                    </a:cubicBezTo>
                    <a:cubicBezTo>
                      <a:pt x="260" y="74"/>
                      <a:pt x="261" y="75"/>
                      <a:pt x="262" y="77"/>
                    </a:cubicBezTo>
                    <a:cubicBezTo>
                      <a:pt x="264" y="78"/>
                      <a:pt x="265" y="79"/>
                      <a:pt x="266" y="81"/>
                    </a:cubicBezTo>
                    <a:cubicBezTo>
                      <a:pt x="267" y="82"/>
                      <a:pt x="269" y="84"/>
                      <a:pt x="270" y="85"/>
                    </a:cubicBezTo>
                    <a:cubicBezTo>
                      <a:pt x="271" y="86"/>
                      <a:pt x="272" y="87"/>
                      <a:pt x="273" y="88"/>
                    </a:cubicBezTo>
                    <a:cubicBezTo>
                      <a:pt x="274" y="90"/>
                      <a:pt x="275" y="92"/>
                      <a:pt x="276" y="93"/>
                    </a:cubicBezTo>
                    <a:cubicBezTo>
                      <a:pt x="277" y="95"/>
                      <a:pt x="278" y="96"/>
                      <a:pt x="279" y="98"/>
                    </a:cubicBezTo>
                    <a:cubicBezTo>
                      <a:pt x="279" y="98"/>
                      <a:pt x="279" y="98"/>
                      <a:pt x="279" y="98"/>
                    </a:cubicBezTo>
                    <a:cubicBezTo>
                      <a:pt x="280" y="99"/>
                      <a:pt x="281" y="101"/>
                      <a:pt x="282" y="102"/>
                    </a:cubicBezTo>
                    <a:cubicBezTo>
                      <a:pt x="282" y="103"/>
                      <a:pt x="282" y="103"/>
                      <a:pt x="282" y="103"/>
                    </a:cubicBezTo>
                    <a:cubicBezTo>
                      <a:pt x="283" y="104"/>
                      <a:pt x="284" y="106"/>
                      <a:pt x="285" y="107"/>
                    </a:cubicBezTo>
                    <a:cubicBezTo>
                      <a:pt x="286" y="109"/>
                      <a:pt x="286" y="110"/>
                      <a:pt x="287" y="112"/>
                    </a:cubicBezTo>
                    <a:cubicBezTo>
                      <a:pt x="288" y="114"/>
                      <a:pt x="289" y="115"/>
                      <a:pt x="289" y="117"/>
                    </a:cubicBezTo>
                    <a:cubicBezTo>
                      <a:pt x="289" y="117"/>
                      <a:pt x="289" y="117"/>
                      <a:pt x="289" y="117"/>
                    </a:cubicBezTo>
                    <a:cubicBezTo>
                      <a:pt x="290" y="119"/>
                      <a:pt x="291" y="121"/>
                      <a:pt x="291" y="122"/>
                    </a:cubicBezTo>
                    <a:cubicBezTo>
                      <a:pt x="292" y="124"/>
                      <a:pt x="293" y="126"/>
                      <a:pt x="293" y="128"/>
                    </a:cubicBezTo>
                    <a:cubicBezTo>
                      <a:pt x="294" y="130"/>
                      <a:pt x="294" y="131"/>
                      <a:pt x="295" y="133"/>
                    </a:cubicBezTo>
                    <a:cubicBezTo>
                      <a:pt x="295" y="134"/>
                      <a:pt x="296" y="136"/>
                      <a:pt x="296" y="137"/>
                    </a:cubicBezTo>
                    <a:cubicBezTo>
                      <a:pt x="296" y="138"/>
                      <a:pt x="296" y="139"/>
                      <a:pt x="296" y="139"/>
                    </a:cubicBezTo>
                    <a:cubicBezTo>
                      <a:pt x="297" y="141"/>
                      <a:pt x="297" y="142"/>
                      <a:pt x="297" y="144"/>
                    </a:cubicBezTo>
                    <a:cubicBezTo>
                      <a:pt x="297" y="144"/>
                      <a:pt x="297" y="144"/>
                      <a:pt x="297" y="144"/>
                    </a:cubicBezTo>
                    <a:cubicBezTo>
                      <a:pt x="298" y="146"/>
                      <a:pt x="298" y="147"/>
                      <a:pt x="298" y="149"/>
                    </a:cubicBezTo>
                    <a:cubicBezTo>
                      <a:pt x="298" y="149"/>
                      <a:pt x="298" y="150"/>
                      <a:pt x="298" y="150"/>
                    </a:cubicBezTo>
                    <a:cubicBezTo>
                      <a:pt x="298" y="152"/>
                      <a:pt x="299" y="153"/>
                      <a:pt x="299" y="155"/>
                    </a:cubicBezTo>
                    <a:cubicBezTo>
                      <a:pt x="299" y="155"/>
                      <a:pt x="299" y="155"/>
                      <a:pt x="299" y="155"/>
                    </a:cubicBezTo>
                    <a:cubicBezTo>
                      <a:pt x="299" y="159"/>
                      <a:pt x="299" y="163"/>
                      <a:pt x="299" y="167"/>
                    </a:cubicBezTo>
                    <a:cubicBezTo>
                      <a:pt x="299" y="170"/>
                      <a:pt x="299" y="172"/>
                      <a:pt x="299" y="175"/>
                    </a:cubicBezTo>
                    <a:cubicBezTo>
                      <a:pt x="295" y="242"/>
                      <a:pt x="239" y="295"/>
                      <a:pt x="171" y="295"/>
                    </a:cubicBezTo>
                    <a:cubicBezTo>
                      <a:pt x="100" y="295"/>
                      <a:pt x="43" y="237"/>
                      <a:pt x="43" y="167"/>
                    </a:cubicBezTo>
                    <a:cubicBezTo>
                      <a:pt x="43" y="165"/>
                      <a:pt x="43" y="163"/>
                      <a:pt x="43" y="162"/>
                    </a:cubicBezTo>
                    <a:cubicBezTo>
                      <a:pt x="43" y="160"/>
                      <a:pt x="43" y="159"/>
                      <a:pt x="43" y="157"/>
                    </a:cubicBezTo>
                    <a:cubicBezTo>
                      <a:pt x="44" y="154"/>
                      <a:pt x="44" y="150"/>
                      <a:pt x="45" y="147"/>
                    </a:cubicBezTo>
                    <a:cubicBezTo>
                      <a:pt x="45" y="146"/>
                      <a:pt x="45" y="144"/>
                      <a:pt x="45" y="143"/>
                    </a:cubicBezTo>
                    <a:cubicBezTo>
                      <a:pt x="45" y="142"/>
                      <a:pt x="46" y="140"/>
                      <a:pt x="46" y="139"/>
                    </a:cubicBezTo>
                    <a:cubicBezTo>
                      <a:pt x="46" y="138"/>
                      <a:pt x="47" y="137"/>
                      <a:pt x="47" y="135"/>
                    </a:cubicBezTo>
                    <a:cubicBezTo>
                      <a:pt x="48" y="133"/>
                      <a:pt x="48" y="131"/>
                      <a:pt x="49" y="128"/>
                    </a:cubicBezTo>
                    <a:cubicBezTo>
                      <a:pt x="6" y="121"/>
                      <a:pt x="6" y="121"/>
                      <a:pt x="6" y="121"/>
                    </a:cubicBezTo>
                    <a:cubicBezTo>
                      <a:pt x="6" y="123"/>
                      <a:pt x="5" y="125"/>
                      <a:pt x="5" y="126"/>
                    </a:cubicBezTo>
                    <a:cubicBezTo>
                      <a:pt x="4" y="128"/>
                      <a:pt x="4" y="130"/>
                      <a:pt x="3" y="132"/>
                    </a:cubicBezTo>
                    <a:cubicBezTo>
                      <a:pt x="3" y="132"/>
                      <a:pt x="3" y="132"/>
                      <a:pt x="3" y="132"/>
                    </a:cubicBezTo>
                    <a:cubicBezTo>
                      <a:pt x="3" y="134"/>
                      <a:pt x="3" y="136"/>
                      <a:pt x="2" y="137"/>
                    </a:cubicBezTo>
                    <a:cubicBezTo>
                      <a:pt x="2" y="138"/>
                      <a:pt x="2" y="138"/>
                      <a:pt x="2" y="138"/>
                    </a:cubicBezTo>
                    <a:cubicBezTo>
                      <a:pt x="2" y="140"/>
                      <a:pt x="2" y="142"/>
                      <a:pt x="2" y="143"/>
                    </a:cubicBezTo>
                    <a:cubicBezTo>
                      <a:pt x="1" y="145"/>
                      <a:pt x="1" y="147"/>
                      <a:pt x="1" y="148"/>
                    </a:cubicBezTo>
                    <a:cubicBezTo>
                      <a:pt x="1" y="149"/>
                      <a:pt x="1" y="149"/>
                      <a:pt x="1" y="150"/>
                    </a:cubicBezTo>
                    <a:cubicBezTo>
                      <a:pt x="1" y="151"/>
                      <a:pt x="0" y="153"/>
                      <a:pt x="0" y="155"/>
                    </a:cubicBezTo>
                    <a:cubicBezTo>
                      <a:pt x="0" y="157"/>
                      <a:pt x="0" y="158"/>
                      <a:pt x="0" y="160"/>
                    </a:cubicBezTo>
                    <a:cubicBezTo>
                      <a:pt x="0" y="162"/>
                      <a:pt x="0" y="164"/>
                      <a:pt x="0" y="167"/>
                    </a:cubicBezTo>
                    <a:cubicBezTo>
                      <a:pt x="0" y="261"/>
                      <a:pt x="77" y="338"/>
                      <a:pt x="171" y="338"/>
                    </a:cubicBezTo>
                    <a:cubicBezTo>
                      <a:pt x="263" y="338"/>
                      <a:pt x="338" y="266"/>
                      <a:pt x="342" y="175"/>
                    </a:cubicBezTo>
                    <a:cubicBezTo>
                      <a:pt x="342" y="172"/>
                      <a:pt x="342" y="170"/>
                      <a:pt x="342" y="167"/>
                    </a:cubicBezTo>
                    <a:cubicBezTo>
                      <a:pt x="342" y="85"/>
                      <a:pt x="285" y="17"/>
                      <a:pt x="209" y="0"/>
                    </a:cubicBezTo>
                    <a:close/>
                  </a:path>
                </a:pathLst>
              </a:cu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5"/>
              <p:cNvSpPr/>
              <p:nvPr/>
            </p:nvSpPr>
            <p:spPr>
              <a:xfrm>
                <a:off x="5076224" y="1660030"/>
                <a:ext cx="149241" cy="142545"/>
              </a:xfrm>
              <a:custGeom>
                <a:avLst/>
                <a:gdLst/>
                <a:ahLst/>
                <a:cxnLst/>
                <a:rect l="l" t="t" r="r" b="b"/>
                <a:pathLst>
                  <a:path w="171" h="163" extrusionOk="0">
                    <a:moveTo>
                      <a:pt x="171" y="0"/>
                    </a:moveTo>
                    <a:cubicBezTo>
                      <a:pt x="167" y="91"/>
                      <a:pt x="92" y="163"/>
                      <a:pt x="0" y="163"/>
                    </a:cubicBezTo>
                    <a:cubicBezTo>
                      <a:pt x="0" y="120"/>
                      <a:pt x="0" y="120"/>
                      <a:pt x="0" y="120"/>
                    </a:cubicBezTo>
                    <a:cubicBezTo>
                      <a:pt x="68" y="120"/>
                      <a:pt x="124" y="67"/>
                      <a:pt x="128" y="0"/>
                    </a:cubicBezTo>
                    <a:lnTo>
                      <a:pt x="171" y="0"/>
                    </a:lnTo>
                    <a:close/>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5"/>
              <p:cNvSpPr/>
              <p:nvPr/>
            </p:nvSpPr>
            <p:spPr>
              <a:xfrm>
                <a:off x="5313479" y="1549055"/>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5"/>
              <p:cNvSpPr/>
              <p:nvPr/>
            </p:nvSpPr>
            <p:spPr>
              <a:xfrm>
                <a:off x="5313479" y="1610282"/>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5"/>
              <p:cNvSpPr/>
              <p:nvPr/>
            </p:nvSpPr>
            <p:spPr>
              <a:xfrm>
                <a:off x="5313479" y="1671510"/>
                <a:ext cx="3234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5"/>
              <p:cNvSpPr/>
              <p:nvPr/>
            </p:nvSpPr>
            <p:spPr>
              <a:xfrm>
                <a:off x="5313479" y="1732737"/>
                <a:ext cx="205800" cy="24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5"/>
              <p:cNvSpPr/>
              <p:nvPr/>
            </p:nvSpPr>
            <p:spPr>
              <a:xfrm>
                <a:off x="4970989"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5"/>
              <p:cNvSpPr/>
              <p:nvPr/>
            </p:nvSpPr>
            <p:spPr>
              <a:xfrm>
                <a:off x="4889672" y="1867628"/>
                <a:ext cx="57600" cy="57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5"/>
              <p:cNvSpPr/>
              <p:nvPr/>
            </p:nvSpPr>
            <p:spPr>
              <a:xfrm>
                <a:off x="5257036"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5"/>
              <p:cNvSpPr/>
              <p:nvPr/>
            </p:nvSpPr>
            <p:spPr>
              <a:xfrm>
                <a:off x="5175718" y="1867628"/>
                <a:ext cx="57600" cy="57600"/>
              </a:xfrm>
              <a:prstGeom prst="ellipse">
                <a:avLst/>
              </a:pr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5"/>
              <p:cNvSpPr/>
              <p:nvPr/>
            </p:nvSpPr>
            <p:spPr>
              <a:xfrm>
                <a:off x="5543081" y="1884848"/>
                <a:ext cx="1446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5"/>
              <p:cNvSpPr/>
              <p:nvPr/>
            </p:nvSpPr>
            <p:spPr>
              <a:xfrm>
                <a:off x="5461764" y="1867628"/>
                <a:ext cx="56400" cy="57600"/>
              </a:xfrm>
              <a:prstGeom prst="ellipse">
                <a:avLst/>
              </a:pr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2" name="Google Shape;942;p35"/>
            <p:cNvGrpSpPr/>
            <p:nvPr/>
          </p:nvGrpSpPr>
          <p:grpSpPr>
            <a:xfrm flipH="1">
              <a:off x="7510651" y="1762507"/>
              <a:ext cx="1203970" cy="2537416"/>
              <a:chOff x="3168951" y="1861557"/>
              <a:chExt cx="1203970" cy="2537416"/>
            </a:xfrm>
          </p:grpSpPr>
          <p:grpSp>
            <p:nvGrpSpPr>
              <p:cNvPr id="943" name="Google Shape;943;p35"/>
              <p:cNvGrpSpPr/>
              <p:nvPr/>
            </p:nvGrpSpPr>
            <p:grpSpPr>
              <a:xfrm>
                <a:off x="3168951" y="1861557"/>
                <a:ext cx="1203970" cy="2537416"/>
                <a:chOff x="3196688" y="1859757"/>
                <a:chExt cx="1203970" cy="2537416"/>
              </a:xfrm>
            </p:grpSpPr>
            <p:sp>
              <p:nvSpPr>
                <p:cNvPr id="944" name="Google Shape;944;p35"/>
                <p:cNvSpPr/>
                <p:nvPr/>
              </p:nvSpPr>
              <p:spPr>
                <a:xfrm>
                  <a:off x="4019743" y="2373432"/>
                  <a:ext cx="380915" cy="348197"/>
                </a:xfrm>
                <a:custGeom>
                  <a:avLst/>
                  <a:gdLst/>
                  <a:ahLst/>
                  <a:cxnLst/>
                  <a:rect l="l" t="t" r="r" b="b"/>
                  <a:pathLst>
                    <a:path w="380915" h="348197" extrusionOk="0">
                      <a:moveTo>
                        <a:pt x="71723" y="348198"/>
                      </a:moveTo>
                      <a:cubicBezTo>
                        <a:pt x="124492" y="302383"/>
                        <a:pt x="235267" y="221515"/>
                        <a:pt x="235267" y="221515"/>
                      </a:cubicBezTo>
                      <a:cubicBezTo>
                        <a:pt x="235267" y="221515"/>
                        <a:pt x="385477" y="81307"/>
                        <a:pt x="380809" y="71687"/>
                      </a:cubicBezTo>
                      <a:cubicBezTo>
                        <a:pt x="376142" y="62067"/>
                        <a:pt x="318135" y="96452"/>
                        <a:pt x="318135" y="96452"/>
                      </a:cubicBezTo>
                      <a:cubicBezTo>
                        <a:pt x="321755" y="86451"/>
                        <a:pt x="373475" y="45779"/>
                        <a:pt x="370427" y="39969"/>
                      </a:cubicBezTo>
                      <a:cubicBezTo>
                        <a:pt x="367379" y="34254"/>
                        <a:pt x="301276" y="82545"/>
                        <a:pt x="297656" y="79974"/>
                      </a:cubicBezTo>
                      <a:cubicBezTo>
                        <a:pt x="294132" y="77402"/>
                        <a:pt x="363188" y="27586"/>
                        <a:pt x="357759" y="20157"/>
                      </a:cubicBezTo>
                      <a:cubicBezTo>
                        <a:pt x="352330" y="12727"/>
                        <a:pt x="283369" y="62543"/>
                        <a:pt x="278987" y="61114"/>
                      </a:cubicBezTo>
                      <a:cubicBezTo>
                        <a:pt x="274606" y="59781"/>
                        <a:pt x="342995" y="5869"/>
                        <a:pt x="332708" y="250"/>
                      </a:cubicBezTo>
                      <a:cubicBezTo>
                        <a:pt x="322421" y="-5370"/>
                        <a:pt x="229838" y="85784"/>
                        <a:pt x="220408" y="85213"/>
                      </a:cubicBezTo>
                      <a:cubicBezTo>
                        <a:pt x="210979" y="84641"/>
                        <a:pt x="237172" y="34540"/>
                        <a:pt x="232886" y="14347"/>
                      </a:cubicBezTo>
                      <a:cubicBezTo>
                        <a:pt x="228600" y="-5846"/>
                        <a:pt x="168783" y="107120"/>
                        <a:pt x="168783" y="107120"/>
                      </a:cubicBezTo>
                      <a:cubicBezTo>
                        <a:pt x="151638" y="126456"/>
                        <a:pt x="0" y="234184"/>
                        <a:pt x="0" y="234184"/>
                      </a:cubicBezTo>
                      <a:lnTo>
                        <a:pt x="71723" y="348198"/>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5"/>
                <p:cNvSpPr/>
                <p:nvPr/>
              </p:nvSpPr>
              <p:spPr>
                <a:xfrm>
                  <a:off x="4229198" y="2451120"/>
                  <a:ext cx="20478" cy="55911"/>
                </a:xfrm>
                <a:custGeom>
                  <a:avLst/>
                  <a:gdLst/>
                  <a:ahLst/>
                  <a:cxnLst/>
                  <a:rect l="l" t="t" r="r" b="b"/>
                  <a:pathLst>
                    <a:path w="20478" h="55911" extrusionOk="0">
                      <a:moveTo>
                        <a:pt x="20479" y="2572"/>
                      </a:moveTo>
                      <a:lnTo>
                        <a:pt x="0" y="55912"/>
                      </a:lnTo>
                      <a:cubicBezTo>
                        <a:pt x="0" y="55912"/>
                        <a:pt x="5905" y="3620"/>
                        <a:pt x="2191" y="0"/>
                      </a:cubicBezTo>
                      <a:lnTo>
                        <a:pt x="20479" y="2572"/>
                      </a:lnTo>
                      <a:close/>
                    </a:path>
                  </a:pathLst>
                </a:custGeom>
                <a:solidFill>
                  <a:srgbClr val="8F5D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35"/>
                <p:cNvSpPr/>
                <p:nvPr/>
              </p:nvSpPr>
              <p:spPr>
                <a:xfrm>
                  <a:off x="3602037" y="2283261"/>
                  <a:ext cx="655354" cy="571433"/>
                </a:xfrm>
                <a:custGeom>
                  <a:avLst/>
                  <a:gdLst/>
                  <a:ahLst/>
                  <a:cxnLst/>
                  <a:rect l="l" t="t" r="r" b="b"/>
                  <a:pathLst>
                    <a:path w="655354" h="571433" extrusionOk="0">
                      <a:moveTo>
                        <a:pt x="383321" y="277492"/>
                      </a:moveTo>
                      <a:cubicBezTo>
                        <a:pt x="383321" y="277492"/>
                        <a:pt x="142434" y="-113414"/>
                        <a:pt x="10417" y="32700"/>
                      </a:cubicBezTo>
                      <a:cubicBezTo>
                        <a:pt x="-63402" y="114329"/>
                        <a:pt x="276927" y="536763"/>
                        <a:pt x="345412" y="571434"/>
                      </a:cubicBezTo>
                      <a:lnTo>
                        <a:pt x="655355" y="349501"/>
                      </a:lnTo>
                      <a:lnTo>
                        <a:pt x="558390" y="183576"/>
                      </a:lnTo>
                      <a:lnTo>
                        <a:pt x="383321" y="2774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35"/>
                <p:cNvSpPr/>
                <p:nvPr/>
              </p:nvSpPr>
              <p:spPr>
                <a:xfrm>
                  <a:off x="3602034" y="2289855"/>
                  <a:ext cx="581157" cy="564744"/>
                </a:xfrm>
                <a:custGeom>
                  <a:avLst/>
                  <a:gdLst/>
                  <a:ahLst/>
                  <a:cxnLst/>
                  <a:rect l="l" t="t" r="r" b="b"/>
                  <a:pathLst>
                    <a:path w="581157" h="564744" extrusionOk="0">
                      <a:moveTo>
                        <a:pt x="10420" y="26105"/>
                      </a:moveTo>
                      <a:cubicBezTo>
                        <a:pt x="46710" y="-14090"/>
                        <a:pt x="88620" y="-1231"/>
                        <a:pt x="134149" y="20486"/>
                      </a:cubicBezTo>
                      <a:cubicBezTo>
                        <a:pt x="173773" y="70111"/>
                        <a:pt x="219779" y="104115"/>
                        <a:pt x="256164" y="156503"/>
                      </a:cubicBezTo>
                      <a:cubicBezTo>
                        <a:pt x="294169" y="211271"/>
                        <a:pt x="328555" y="268421"/>
                        <a:pt x="365321" y="323952"/>
                      </a:cubicBezTo>
                      <a:cubicBezTo>
                        <a:pt x="374751" y="338144"/>
                        <a:pt x="384562" y="351956"/>
                        <a:pt x="394753" y="365576"/>
                      </a:cubicBezTo>
                      <a:cubicBezTo>
                        <a:pt x="401897" y="375006"/>
                        <a:pt x="407136" y="385674"/>
                        <a:pt x="418852" y="390151"/>
                      </a:cubicBezTo>
                      <a:cubicBezTo>
                        <a:pt x="438187" y="397485"/>
                        <a:pt x="448188" y="388913"/>
                        <a:pt x="465334" y="380245"/>
                      </a:cubicBezTo>
                      <a:cubicBezTo>
                        <a:pt x="488098" y="368815"/>
                        <a:pt x="521341" y="352718"/>
                        <a:pt x="542581" y="338811"/>
                      </a:cubicBezTo>
                      <a:cubicBezTo>
                        <a:pt x="556774" y="329477"/>
                        <a:pt x="562012" y="322714"/>
                        <a:pt x="562012" y="322714"/>
                      </a:cubicBezTo>
                      <a:cubicBezTo>
                        <a:pt x="562012" y="322714"/>
                        <a:pt x="575633" y="348050"/>
                        <a:pt x="581158" y="360147"/>
                      </a:cubicBezTo>
                      <a:lnTo>
                        <a:pt x="345509" y="564744"/>
                      </a:lnTo>
                      <a:cubicBezTo>
                        <a:pt x="276834" y="530073"/>
                        <a:pt x="-63399" y="107735"/>
                        <a:pt x="10420" y="261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5"/>
                <p:cNvSpPr/>
                <p:nvPr/>
              </p:nvSpPr>
              <p:spPr>
                <a:xfrm>
                  <a:off x="3677224" y="4259632"/>
                  <a:ext cx="126301" cy="110108"/>
                </a:xfrm>
                <a:custGeom>
                  <a:avLst/>
                  <a:gdLst/>
                  <a:ahLst/>
                  <a:cxnLst/>
                  <a:rect l="l" t="t" r="r" b="b"/>
                  <a:pathLst>
                    <a:path w="126301" h="110108" extrusionOk="0">
                      <a:moveTo>
                        <a:pt x="114300" y="31813"/>
                      </a:moveTo>
                      <a:lnTo>
                        <a:pt x="98203" y="0"/>
                      </a:lnTo>
                      <a:lnTo>
                        <a:pt x="2191" y="3429"/>
                      </a:lnTo>
                      <a:lnTo>
                        <a:pt x="0" y="31813"/>
                      </a:lnTo>
                      <a:lnTo>
                        <a:pt x="45149" y="110109"/>
                      </a:lnTo>
                      <a:lnTo>
                        <a:pt x="126301" y="47435"/>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5"/>
                <p:cNvSpPr/>
                <p:nvPr/>
              </p:nvSpPr>
              <p:spPr>
                <a:xfrm>
                  <a:off x="3662175" y="4290397"/>
                  <a:ext cx="291750" cy="106776"/>
                </a:xfrm>
                <a:custGeom>
                  <a:avLst/>
                  <a:gdLst/>
                  <a:ahLst/>
                  <a:cxnLst/>
                  <a:rect l="l" t="t" r="r" b="b"/>
                  <a:pathLst>
                    <a:path w="291750" h="106776" extrusionOk="0">
                      <a:moveTo>
                        <a:pt x="135160" y="1"/>
                      </a:moveTo>
                      <a:cubicBezTo>
                        <a:pt x="135160" y="1"/>
                        <a:pt x="106966" y="-570"/>
                        <a:pt x="74104" y="24385"/>
                      </a:cubicBezTo>
                      <a:cubicBezTo>
                        <a:pt x="54578" y="39244"/>
                        <a:pt x="25051" y="8669"/>
                        <a:pt x="16002" y="763"/>
                      </a:cubicBezTo>
                      <a:cubicBezTo>
                        <a:pt x="14192" y="-856"/>
                        <a:pt x="11621" y="573"/>
                        <a:pt x="11335" y="3430"/>
                      </a:cubicBezTo>
                      <a:lnTo>
                        <a:pt x="0" y="106776"/>
                      </a:lnTo>
                      <a:lnTo>
                        <a:pt x="285750" y="106776"/>
                      </a:lnTo>
                      <a:cubicBezTo>
                        <a:pt x="289084" y="106776"/>
                        <a:pt x="291751" y="103252"/>
                        <a:pt x="291751" y="98966"/>
                      </a:cubicBezTo>
                      <a:lnTo>
                        <a:pt x="291751" y="77249"/>
                      </a:lnTo>
                      <a:cubicBezTo>
                        <a:pt x="291751" y="73915"/>
                        <a:pt x="290131" y="70867"/>
                        <a:pt x="287655" y="69819"/>
                      </a:cubicBezTo>
                      <a:lnTo>
                        <a:pt x="135160" y="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5"/>
                <p:cNvSpPr/>
                <p:nvPr/>
              </p:nvSpPr>
              <p:spPr>
                <a:xfrm rot="-1801764">
                  <a:off x="3763940" y="4307141"/>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5"/>
                <p:cNvSpPr/>
                <p:nvPr/>
              </p:nvSpPr>
              <p:spPr>
                <a:xfrm rot="-1801764">
                  <a:off x="3784050" y="4317400"/>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5"/>
                <p:cNvSpPr/>
                <p:nvPr/>
              </p:nvSpPr>
              <p:spPr>
                <a:xfrm>
                  <a:off x="3211833" y="4246392"/>
                  <a:ext cx="126301" cy="123348"/>
                </a:xfrm>
                <a:custGeom>
                  <a:avLst/>
                  <a:gdLst/>
                  <a:ahLst/>
                  <a:cxnLst/>
                  <a:rect l="l" t="t" r="r" b="b"/>
                  <a:pathLst>
                    <a:path w="126301" h="123348" extrusionOk="0">
                      <a:moveTo>
                        <a:pt x="114205" y="45053"/>
                      </a:moveTo>
                      <a:lnTo>
                        <a:pt x="98108" y="13240"/>
                      </a:lnTo>
                      <a:lnTo>
                        <a:pt x="10001" y="0"/>
                      </a:lnTo>
                      <a:lnTo>
                        <a:pt x="0" y="45053"/>
                      </a:lnTo>
                      <a:lnTo>
                        <a:pt x="45053" y="123349"/>
                      </a:lnTo>
                      <a:lnTo>
                        <a:pt x="126301" y="60674"/>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5"/>
                <p:cNvSpPr/>
                <p:nvPr/>
              </p:nvSpPr>
              <p:spPr>
                <a:xfrm>
                  <a:off x="3196688" y="4290397"/>
                  <a:ext cx="291655" cy="106776"/>
                </a:xfrm>
                <a:custGeom>
                  <a:avLst/>
                  <a:gdLst/>
                  <a:ahLst/>
                  <a:cxnLst/>
                  <a:rect l="l" t="t" r="r" b="b"/>
                  <a:pathLst>
                    <a:path w="291655" h="106776" extrusionOk="0">
                      <a:moveTo>
                        <a:pt x="135160" y="1"/>
                      </a:moveTo>
                      <a:cubicBezTo>
                        <a:pt x="135160" y="1"/>
                        <a:pt x="106966" y="-570"/>
                        <a:pt x="74104" y="24385"/>
                      </a:cubicBezTo>
                      <a:cubicBezTo>
                        <a:pt x="54578" y="39244"/>
                        <a:pt x="25051" y="8669"/>
                        <a:pt x="16002" y="763"/>
                      </a:cubicBezTo>
                      <a:cubicBezTo>
                        <a:pt x="14192" y="-856"/>
                        <a:pt x="11621" y="573"/>
                        <a:pt x="11335" y="3430"/>
                      </a:cubicBezTo>
                      <a:lnTo>
                        <a:pt x="0" y="106776"/>
                      </a:lnTo>
                      <a:lnTo>
                        <a:pt x="285655" y="106776"/>
                      </a:lnTo>
                      <a:cubicBezTo>
                        <a:pt x="288988" y="106776"/>
                        <a:pt x="291655" y="103252"/>
                        <a:pt x="291655" y="98966"/>
                      </a:cubicBezTo>
                      <a:lnTo>
                        <a:pt x="291655" y="77249"/>
                      </a:lnTo>
                      <a:cubicBezTo>
                        <a:pt x="291655" y="73915"/>
                        <a:pt x="290036" y="70867"/>
                        <a:pt x="287560" y="69819"/>
                      </a:cubicBezTo>
                      <a:lnTo>
                        <a:pt x="135160" y="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5"/>
                <p:cNvSpPr/>
                <p:nvPr/>
              </p:nvSpPr>
              <p:spPr>
                <a:xfrm rot="-1801764">
                  <a:off x="3304896" y="4309167"/>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5"/>
                <p:cNvSpPr/>
                <p:nvPr/>
              </p:nvSpPr>
              <p:spPr>
                <a:xfrm rot="-1801764">
                  <a:off x="3325007" y="4319417"/>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35"/>
                <p:cNvSpPr/>
                <p:nvPr/>
              </p:nvSpPr>
              <p:spPr>
                <a:xfrm>
                  <a:off x="3384902" y="3040527"/>
                  <a:ext cx="429336" cy="1226343"/>
                </a:xfrm>
                <a:custGeom>
                  <a:avLst/>
                  <a:gdLst/>
                  <a:ahLst/>
                  <a:cxnLst/>
                  <a:rect l="l" t="t" r="r" b="b"/>
                  <a:pathLst>
                    <a:path w="429336" h="1226343" extrusionOk="0">
                      <a:moveTo>
                        <a:pt x="388811" y="0"/>
                      </a:moveTo>
                      <a:cubicBezTo>
                        <a:pt x="388811" y="0"/>
                        <a:pt x="425577" y="439483"/>
                        <a:pt x="429006" y="560927"/>
                      </a:cubicBezTo>
                      <a:cubicBezTo>
                        <a:pt x="432435" y="682371"/>
                        <a:pt x="408051" y="1223677"/>
                        <a:pt x="408051" y="1223677"/>
                      </a:cubicBezTo>
                      <a:lnTo>
                        <a:pt x="255175" y="1226344"/>
                      </a:lnTo>
                      <a:cubicBezTo>
                        <a:pt x="255175" y="1226344"/>
                        <a:pt x="148400" y="318230"/>
                        <a:pt x="0" y="25337"/>
                      </a:cubicBezTo>
                      <a:lnTo>
                        <a:pt x="388811" y="0"/>
                      </a:lnTo>
                      <a:close/>
                    </a:path>
                  </a:pathLst>
                </a:custGeom>
                <a:solidFill>
                  <a:srgbClr val="3C6E7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7" name="Google Shape;957;p35"/>
                <p:cNvSpPr/>
                <p:nvPr/>
              </p:nvSpPr>
              <p:spPr>
                <a:xfrm>
                  <a:off x="3586355" y="3063292"/>
                  <a:ext cx="124015" cy="1199768"/>
                </a:xfrm>
                <a:custGeom>
                  <a:avLst/>
                  <a:gdLst/>
                  <a:ahLst/>
                  <a:cxnLst/>
                  <a:rect l="l" t="t" r="r" b="b"/>
                  <a:pathLst>
                    <a:path w="124015" h="1199768" extrusionOk="0">
                      <a:moveTo>
                        <a:pt x="119920" y="1199769"/>
                      </a:moveTo>
                      <a:cubicBezTo>
                        <a:pt x="119729" y="1194435"/>
                        <a:pt x="104489" y="663130"/>
                        <a:pt x="104489" y="586073"/>
                      </a:cubicBezTo>
                      <a:cubicBezTo>
                        <a:pt x="104489" y="509206"/>
                        <a:pt x="1048" y="5905"/>
                        <a:pt x="0" y="857"/>
                      </a:cubicBezTo>
                      <a:lnTo>
                        <a:pt x="4001" y="0"/>
                      </a:lnTo>
                      <a:cubicBezTo>
                        <a:pt x="5048" y="5048"/>
                        <a:pt x="108585" y="508826"/>
                        <a:pt x="108585" y="586073"/>
                      </a:cubicBezTo>
                      <a:cubicBezTo>
                        <a:pt x="108585" y="663130"/>
                        <a:pt x="123825" y="1194340"/>
                        <a:pt x="124016" y="1199674"/>
                      </a:cubicBezTo>
                      <a:lnTo>
                        <a:pt x="119920" y="11997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5"/>
                <p:cNvSpPr/>
                <p:nvPr/>
              </p:nvSpPr>
              <p:spPr>
                <a:xfrm>
                  <a:off x="3632361" y="4205721"/>
                  <a:ext cx="161925" cy="4095"/>
                </a:xfrm>
                <a:custGeom>
                  <a:avLst/>
                  <a:gdLst/>
                  <a:ahLst/>
                  <a:cxnLst/>
                  <a:rect l="l" t="t" r="r" b="b"/>
                  <a:pathLst>
                    <a:path w="161925" h="4095" extrusionOk="0">
                      <a:moveTo>
                        <a:pt x="0" y="0"/>
                      </a:moveTo>
                      <a:lnTo>
                        <a:pt x="161925" y="0"/>
                      </a:lnTo>
                      <a:lnTo>
                        <a:pt x="161925" y="4096"/>
                      </a:lnTo>
                      <a:lnTo>
                        <a:pt x="0" y="409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5"/>
                <p:cNvSpPr/>
                <p:nvPr/>
              </p:nvSpPr>
              <p:spPr>
                <a:xfrm>
                  <a:off x="3207261" y="3040527"/>
                  <a:ext cx="566737" cy="1236059"/>
                </a:xfrm>
                <a:custGeom>
                  <a:avLst/>
                  <a:gdLst/>
                  <a:ahLst/>
                  <a:cxnLst/>
                  <a:rect l="l" t="t" r="r" b="b"/>
                  <a:pathLst>
                    <a:path w="566737" h="1236059" extrusionOk="0">
                      <a:moveTo>
                        <a:pt x="566738" y="0"/>
                      </a:moveTo>
                      <a:cubicBezTo>
                        <a:pt x="566738" y="0"/>
                        <a:pt x="481775" y="366331"/>
                        <a:pt x="395478" y="625507"/>
                      </a:cubicBezTo>
                      <a:cubicBezTo>
                        <a:pt x="325755" y="834962"/>
                        <a:pt x="171355" y="1236059"/>
                        <a:pt x="171355" y="1236059"/>
                      </a:cubicBezTo>
                      <a:lnTo>
                        <a:pt x="0" y="1231773"/>
                      </a:lnTo>
                      <a:lnTo>
                        <a:pt x="148876" y="631698"/>
                      </a:lnTo>
                      <a:cubicBezTo>
                        <a:pt x="156781" y="600456"/>
                        <a:pt x="161830" y="568452"/>
                        <a:pt x="163830" y="536257"/>
                      </a:cubicBezTo>
                      <a:cubicBezTo>
                        <a:pt x="171450" y="414528"/>
                        <a:pt x="146494" y="168592"/>
                        <a:pt x="136017" y="11049"/>
                      </a:cubicBezTo>
                      <a:lnTo>
                        <a:pt x="566738" y="0"/>
                      </a:lnTo>
                      <a:close/>
                    </a:path>
                  </a:pathLst>
                </a:custGeom>
                <a:solidFill>
                  <a:srgbClr val="3C6E7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0" name="Google Shape;960;p35"/>
                <p:cNvGrpSpPr/>
                <p:nvPr/>
              </p:nvGrpSpPr>
              <p:grpSpPr>
                <a:xfrm>
                  <a:off x="3224406" y="3042051"/>
                  <a:ext cx="397573" cy="1229773"/>
                  <a:chOff x="6448806" y="4285201"/>
                  <a:chExt cx="397573" cy="1229773"/>
                </a:xfrm>
              </p:grpSpPr>
              <p:sp>
                <p:nvSpPr>
                  <p:cNvPr id="961" name="Google Shape;961;p35"/>
                  <p:cNvSpPr/>
                  <p:nvPr/>
                </p:nvSpPr>
                <p:spPr>
                  <a:xfrm>
                    <a:off x="6490811" y="4290250"/>
                    <a:ext cx="231076" cy="1224724"/>
                  </a:xfrm>
                  <a:custGeom>
                    <a:avLst/>
                    <a:gdLst/>
                    <a:ahLst/>
                    <a:cxnLst/>
                    <a:rect l="l" t="t" r="r" b="b"/>
                    <a:pathLst>
                      <a:path w="231076" h="1224724" extrusionOk="0">
                        <a:moveTo>
                          <a:pt x="3905" y="1224724"/>
                        </a:moveTo>
                        <a:lnTo>
                          <a:pt x="0" y="1223581"/>
                        </a:lnTo>
                        <a:cubicBezTo>
                          <a:pt x="1715" y="1217581"/>
                          <a:pt x="176403" y="621221"/>
                          <a:pt x="212122" y="548068"/>
                        </a:cubicBezTo>
                        <a:cubicBezTo>
                          <a:pt x="247555" y="475583"/>
                          <a:pt x="208312" y="5143"/>
                          <a:pt x="207836" y="381"/>
                        </a:cubicBezTo>
                        <a:lnTo>
                          <a:pt x="211836" y="0"/>
                        </a:lnTo>
                        <a:cubicBezTo>
                          <a:pt x="213455" y="19431"/>
                          <a:pt x="251650" y="476250"/>
                          <a:pt x="215741" y="549783"/>
                        </a:cubicBezTo>
                        <a:cubicBezTo>
                          <a:pt x="180213" y="622744"/>
                          <a:pt x="5715" y="1218724"/>
                          <a:pt x="3905" y="12247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5"/>
                  <p:cNvSpPr/>
                  <p:nvPr/>
                </p:nvSpPr>
                <p:spPr>
                  <a:xfrm>
                    <a:off x="6448806" y="5459158"/>
                    <a:ext cx="171926" cy="4095"/>
                  </a:xfrm>
                  <a:custGeom>
                    <a:avLst/>
                    <a:gdLst/>
                    <a:ahLst/>
                    <a:cxnLst/>
                    <a:rect l="l" t="t" r="r" b="b"/>
                    <a:pathLst>
                      <a:path w="171926" h="4095" extrusionOk="0">
                        <a:moveTo>
                          <a:pt x="0" y="0"/>
                        </a:moveTo>
                        <a:lnTo>
                          <a:pt x="171926" y="0"/>
                        </a:lnTo>
                        <a:lnTo>
                          <a:pt x="171926" y="4096"/>
                        </a:lnTo>
                        <a:lnTo>
                          <a:pt x="0" y="409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5"/>
                  <p:cNvSpPr/>
                  <p:nvPr/>
                </p:nvSpPr>
                <p:spPr>
                  <a:xfrm>
                    <a:off x="6715125" y="4285201"/>
                    <a:ext cx="131254" cy="170306"/>
                  </a:xfrm>
                  <a:custGeom>
                    <a:avLst/>
                    <a:gdLst/>
                    <a:ahLst/>
                    <a:cxnLst/>
                    <a:rect l="l" t="t" r="r" b="b"/>
                    <a:pathLst>
                      <a:path w="131254" h="170306" extrusionOk="0">
                        <a:moveTo>
                          <a:pt x="3238" y="170307"/>
                        </a:moveTo>
                        <a:lnTo>
                          <a:pt x="0" y="167830"/>
                        </a:lnTo>
                        <a:lnTo>
                          <a:pt x="128016" y="0"/>
                        </a:lnTo>
                        <a:lnTo>
                          <a:pt x="131254" y="247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4" name="Google Shape;964;p35"/>
                <p:cNvSpPr/>
                <p:nvPr/>
              </p:nvSpPr>
              <p:spPr>
                <a:xfrm>
                  <a:off x="3256436" y="2224425"/>
                  <a:ext cx="581474" cy="888396"/>
                </a:xfrm>
                <a:custGeom>
                  <a:avLst/>
                  <a:gdLst/>
                  <a:ahLst/>
                  <a:cxnLst/>
                  <a:rect l="l" t="t" r="r" b="b"/>
                  <a:pathLst>
                    <a:path w="581474" h="888396" extrusionOk="0">
                      <a:moveTo>
                        <a:pt x="259" y="237649"/>
                      </a:moveTo>
                      <a:cubicBezTo>
                        <a:pt x="4355" y="134207"/>
                        <a:pt x="169613" y="41053"/>
                        <a:pt x="169613" y="41053"/>
                      </a:cubicBezTo>
                      <a:lnTo>
                        <a:pt x="227811" y="0"/>
                      </a:lnTo>
                      <a:lnTo>
                        <a:pt x="227335" y="3238"/>
                      </a:lnTo>
                      <a:lnTo>
                        <a:pt x="352493" y="82487"/>
                      </a:lnTo>
                      <a:lnTo>
                        <a:pt x="362399" y="61150"/>
                      </a:lnTo>
                      <a:lnTo>
                        <a:pt x="360685" y="43434"/>
                      </a:lnTo>
                      <a:lnTo>
                        <a:pt x="391927" y="54007"/>
                      </a:lnTo>
                      <a:cubicBezTo>
                        <a:pt x="405262" y="55626"/>
                        <a:pt x="466889" y="123349"/>
                        <a:pt x="486986" y="154686"/>
                      </a:cubicBezTo>
                      <a:cubicBezTo>
                        <a:pt x="508703" y="188595"/>
                        <a:pt x="521181" y="227838"/>
                        <a:pt x="523181" y="268319"/>
                      </a:cubicBezTo>
                      <a:lnTo>
                        <a:pt x="581475" y="853345"/>
                      </a:lnTo>
                      <a:lnTo>
                        <a:pt x="104367" y="888397"/>
                      </a:lnTo>
                      <a:cubicBezTo>
                        <a:pt x="104272" y="888397"/>
                        <a:pt x="-6028" y="396907"/>
                        <a:pt x="259" y="237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5"/>
                <p:cNvSpPr/>
                <p:nvPr/>
              </p:nvSpPr>
              <p:spPr>
                <a:xfrm>
                  <a:off x="3316036" y="3028526"/>
                  <a:ext cx="517207" cy="39147"/>
                </a:xfrm>
                <a:custGeom>
                  <a:avLst/>
                  <a:gdLst/>
                  <a:ahLst/>
                  <a:cxnLst/>
                  <a:rect l="l" t="t" r="r" b="b"/>
                  <a:pathLst>
                    <a:path w="517207" h="39147" extrusionOk="0">
                      <a:moveTo>
                        <a:pt x="95" y="39148"/>
                      </a:moveTo>
                      <a:lnTo>
                        <a:pt x="0" y="37433"/>
                      </a:lnTo>
                      <a:lnTo>
                        <a:pt x="517017" y="0"/>
                      </a:lnTo>
                      <a:lnTo>
                        <a:pt x="517207" y="171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5"/>
                <p:cNvSpPr/>
                <p:nvPr/>
              </p:nvSpPr>
              <p:spPr>
                <a:xfrm>
                  <a:off x="3243480" y="2269764"/>
                  <a:ext cx="430791" cy="1036129"/>
                </a:xfrm>
                <a:custGeom>
                  <a:avLst/>
                  <a:gdLst/>
                  <a:ahLst/>
                  <a:cxnLst/>
                  <a:rect l="l" t="t" r="r" b="b"/>
                  <a:pathLst>
                    <a:path w="430791" h="1036129" extrusionOk="0">
                      <a:moveTo>
                        <a:pt x="159996" y="0"/>
                      </a:moveTo>
                      <a:cubicBezTo>
                        <a:pt x="159996" y="0"/>
                        <a:pt x="276201" y="75629"/>
                        <a:pt x="343257" y="305753"/>
                      </a:cubicBezTo>
                      <a:cubicBezTo>
                        <a:pt x="402979" y="510540"/>
                        <a:pt x="430792" y="1003363"/>
                        <a:pt x="430792" y="1003363"/>
                      </a:cubicBezTo>
                      <a:lnTo>
                        <a:pt x="33028" y="1036130"/>
                      </a:lnTo>
                      <a:cubicBezTo>
                        <a:pt x="33028" y="1036130"/>
                        <a:pt x="56554" y="688753"/>
                        <a:pt x="63794" y="639985"/>
                      </a:cubicBezTo>
                      <a:cubicBezTo>
                        <a:pt x="70937" y="591217"/>
                        <a:pt x="-111181" y="115919"/>
                        <a:pt x="109799" y="34766"/>
                      </a:cubicBezTo>
                      <a:lnTo>
                        <a:pt x="15999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7" name="Google Shape;967;p35"/>
                <p:cNvGrpSpPr/>
                <p:nvPr/>
              </p:nvGrpSpPr>
              <p:grpSpPr>
                <a:xfrm>
                  <a:off x="3613121" y="2256906"/>
                  <a:ext cx="264222" cy="1022984"/>
                  <a:chOff x="6837521" y="3500056"/>
                  <a:chExt cx="264222" cy="1022984"/>
                </a:xfrm>
              </p:grpSpPr>
              <p:sp>
                <p:nvSpPr>
                  <p:cNvPr id="968" name="Google Shape;968;p35"/>
                  <p:cNvSpPr/>
                  <p:nvPr/>
                </p:nvSpPr>
                <p:spPr>
                  <a:xfrm>
                    <a:off x="6856380" y="3519106"/>
                    <a:ext cx="245363" cy="1003934"/>
                  </a:xfrm>
                  <a:custGeom>
                    <a:avLst/>
                    <a:gdLst/>
                    <a:ahLst/>
                    <a:cxnLst/>
                    <a:rect l="l" t="t" r="r" b="b"/>
                    <a:pathLst>
                      <a:path w="245363" h="1003934" extrusionOk="0">
                        <a:moveTo>
                          <a:pt x="13621" y="94393"/>
                        </a:moveTo>
                        <a:lnTo>
                          <a:pt x="14954" y="107442"/>
                        </a:lnTo>
                        <a:lnTo>
                          <a:pt x="82772" y="1003935"/>
                        </a:lnTo>
                        <a:lnTo>
                          <a:pt x="245364" y="982885"/>
                        </a:lnTo>
                        <a:lnTo>
                          <a:pt x="191929" y="580263"/>
                        </a:lnTo>
                        <a:cubicBezTo>
                          <a:pt x="191929" y="580263"/>
                          <a:pt x="169259" y="193262"/>
                          <a:pt x="153543" y="161639"/>
                        </a:cubicBezTo>
                        <a:cubicBezTo>
                          <a:pt x="129159" y="112871"/>
                          <a:pt x="71533" y="10954"/>
                          <a:pt x="0" y="0"/>
                        </a:cubicBezTo>
                        <a:lnTo>
                          <a:pt x="13621" y="943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5"/>
                  <p:cNvSpPr/>
                  <p:nvPr/>
                </p:nvSpPr>
                <p:spPr>
                  <a:xfrm>
                    <a:off x="6878574" y="3529678"/>
                    <a:ext cx="112299" cy="545591"/>
                  </a:xfrm>
                  <a:custGeom>
                    <a:avLst/>
                    <a:gdLst/>
                    <a:ahLst/>
                    <a:cxnLst/>
                    <a:rect l="l" t="t" r="r" b="b"/>
                    <a:pathLst>
                      <a:path w="112299" h="545591" extrusionOk="0">
                        <a:moveTo>
                          <a:pt x="0" y="0"/>
                        </a:moveTo>
                        <a:lnTo>
                          <a:pt x="101727" y="190690"/>
                        </a:lnTo>
                        <a:lnTo>
                          <a:pt x="86582" y="238696"/>
                        </a:lnTo>
                        <a:lnTo>
                          <a:pt x="112300" y="266700"/>
                        </a:lnTo>
                        <a:lnTo>
                          <a:pt x="47911" y="5455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5"/>
                  <p:cNvSpPr/>
                  <p:nvPr/>
                </p:nvSpPr>
                <p:spPr>
                  <a:xfrm>
                    <a:off x="6837521" y="3500056"/>
                    <a:ext cx="123539" cy="548639"/>
                  </a:xfrm>
                  <a:custGeom>
                    <a:avLst/>
                    <a:gdLst/>
                    <a:ahLst/>
                    <a:cxnLst/>
                    <a:rect l="l" t="t" r="r" b="b"/>
                    <a:pathLst>
                      <a:path w="123539" h="548639" extrusionOk="0">
                        <a:moveTo>
                          <a:pt x="92107" y="548640"/>
                        </a:moveTo>
                        <a:lnTo>
                          <a:pt x="123539" y="289750"/>
                        </a:lnTo>
                        <a:lnTo>
                          <a:pt x="76200" y="243935"/>
                        </a:lnTo>
                        <a:lnTo>
                          <a:pt x="116396" y="186500"/>
                        </a:lnTo>
                        <a:lnTo>
                          <a:pt x="44672" y="2305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71" name="Google Shape;971;p35"/>
                <p:cNvSpPr/>
                <p:nvPr/>
              </p:nvSpPr>
              <p:spPr>
                <a:xfrm>
                  <a:off x="3646100" y="2816007"/>
                  <a:ext cx="10526" cy="30321"/>
                </a:xfrm>
                <a:custGeom>
                  <a:avLst/>
                  <a:gdLst/>
                  <a:ahLst/>
                  <a:cxnLst/>
                  <a:rect l="l" t="t" r="r" b="b"/>
                  <a:pathLst>
                    <a:path w="10526" h="30321" extrusionOk="0">
                      <a:moveTo>
                        <a:pt x="10169" y="14494"/>
                      </a:moveTo>
                      <a:cubicBezTo>
                        <a:pt x="11216" y="22876"/>
                        <a:pt x="9883" y="29924"/>
                        <a:pt x="7216" y="30305"/>
                      </a:cubicBezTo>
                      <a:cubicBezTo>
                        <a:pt x="4453" y="30687"/>
                        <a:pt x="1406" y="24210"/>
                        <a:pt x="358" y="15828"/>
                      </a:cubicBezTo>
                      <a:cubicBezTo>
                        <a:pt x="-690" y="7445"/>
                        <a:pt x="644" y="397"/>
                        <a:pt x="3311" y="16"/>
                      </a:cubicBezTo>
                      <a:cubicBezTo>
                        <a:pt x="5978" y="-365"/>
                        <a:pt x="9121" y="6112"/>
                        <a:pt x="10169" y="144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5"/>
                <p:cNvSpPr/>
                <p:nvPr/>
              </p:nvSpPr>
              <p:spPr>
                <a:xfrm>
                  <a:off x="3330704" y="2298053"/>
                  <a:ext cx="305943" cy="497395"/>
                </a:xfrm>
                <a:custGeom>
                  <a:avLst/>
                  <a:gdLst/>
                  <a:ahLst/>
                  <a:cxnLst/>
                  <a:rect l="l" t="t" r="r" b="b"/>
                  <a:pathLst>
                    <a:path w="305943" h="497395" extrusionOk="0">
                      <a:moveTo>
                        <a:pt x="93345" y="0"/>
                      </a:moveTo>
                      <a:lnTo>
                        <a:pt x="0" y="70771"/>
                      </a:lnTo>
                      <a:lnTo>
                        <a:pt x="157353" y="243554"/>
                      </a:lnTo>
                      <a:lnTo>
                        <a:pt x="146780" y="285655"/>
                      </a:lnTo>
                      <a:lnTo>
                        <a:pt x="267271" y="497396"/>
                      </a:lnTo>
                      <a:lnTo>
                        <a:pt x="305943" y="475107"/>
                      </a:lnTo>
                      <a:lnTo>
                        <a:pt x="218218" y="1873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5"/>
                <p:cNvSpPr/>
                <p:nvPr/>
              </p:nvSpPr>
              <p:spPr>
                <a:xfrm>
                  <a:off x="3475715" y="2175730"/>
                  <a:ext cx="25487" cy="38598"/>
                </a:xfrm>
                <a:custGeom>
                  <a:avLst/>
                  <a:gdLst/>
                  <a:ahLst/>
                  <a:cxnLst/>
                  <a:rect l="l" t="t" r="r" b="b"/>
                  <a:pathLst>
                    <a:path w="25487" h="38598" extrusionOk="0">
                      <a:moveTo>
                        <a:pt x="25487" y="22"/>
                      </a:moveTo>
                      <a:cubicBezTo>
                        <a:pt x="25487" y="22"/>
                        <a:pt x="1198" y="-359"/>
                        <a:pt x="55" y="2023"/>
                      </a:cubicBezTo>
                      <a:cubicBezTo>
                        <a:pt x="-1088" y="4404"/>
                        <a:pt x="15867" y="38599"/>
                        <a:pt x="15867" y="38599"/>
                      </a:cubicBezTo>
                      <a:lnTo>
                        <a:pt x="25487" y="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5"/>
                <p:cNvSpPr/>
                <p:nvPr/>
              </p:nvSpPr>
              <p:spPr>
                <a:xfrm>
                  <a:off x="3466918" y="1859757"/>
                  <a:ext cx="260554" cy="276176"/>
                </a:xfrm>
                <a:custGeom>
                  <a:avLst/>
                  <a:gdLst/>
                  <a:ahLst/>
                  <a:cxnLst/>
                  <a:rect l="l" t="t" r="r" b="b"/>
                  <a:pathLst>
                    <a:path w="260554" h="276176" extrusionOk="0">
                      <a:moveTo>
                        <a:pt x="69717" y="275324"/>
                      </a:moveTo>
                      <a:cubicBezTo>
                        <a:pt x="7137" y="291802"/>
                        <a:pt x="-28962" y="64059"/>
                        <a:pt x="29712" y="51200"/>
                      </a:cubicBezTo>
                      <a:cubicBezTo>
                        <a:pt x="29712" y="51200"/>
                        <a:pt x="33331" y="19673"/>
                        <a:pt x="64859" y="11957"/>
                      </a:cubicBezTo>
                      <a:cubicBezTo>
                        <a:pt x="96387" y="4242"/>
                        <a:pt x="110579" y="23864"/>
                        <a:pt x="110579" y="23864"/>
                      </a:cubicBezTo>
                      <a:cubicBezTo>
                        <a:pt x="110579" y="23864"/>
                        <a:pt x="116484" y="9005"/>
                        <a:pt x="125438" y="9576"/>
                      </a:cubicBezTo>
                      <a:cubicBezTo>
                        <a:pt x="134391" y="10148"/>
                        <a:pt x="142107" y="17291"/>
                        <a:pt x="142107" y="17291"/>
                      </a:cubicBezTo>
                      <a:cubicBezTo>
                        <a:pt x="142107" y="17291"/>
                        <a:pt x="161157" y="-1092"/>
                        <a:pt x="183064" y="51"/>
                      </a:cubicBezTo>
                      <a:cubicBezTo>
                        <a:pt x="205067" y="1194"/>
                        <a:pt x="218116" y="13672"/>
                        <a:pt x="220497" y="23197"/>
                      </a:cubicBezTo>
                      <a:cubicBezTo>
                        <a:pt x="220497" y="23197"/>
                        <a:pt x="255549" y="4814"/>
                        <a:pt x="260312" y="46914"/>
                      </a:cubicBezTo>
                      <a:cubicBezTo>
                        <a:pt x="262407" y="65964"/>
                        <a:pt x="250215" y="74822"/>
                        <a:pt x="250215" y="74822"/>
                      </a:cubicBezTo>
                      <a:cubicBezTo>
                        <a:pt x="250215" y="74822"/>
                        <a:pt x="253740" y="109303"/>
                        <a:pt x="235928" y="116351"/>
                      </a:cubicBezTo>
                      <a:cubicBezTo>
                        <a:pt x="235928" y="116351"/>
                        <a:pt x="241262" y="138926"/>
                        <a:pt x="231737" y="13902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5"/>
                <p:cNvSpPr/>
                <p:nvPr/>
              </p:nvSpPr>
              <p:spPr>
                <a:xfrm>
                  <a:off x="3482667" y="1956646"/>
                  <a:ext cx="218559" cy="367703"/>
                </a:xfrm>
                <a:custGeom>
                  <a:avLst/>
                  <a:gdLst/>
                  <a:ahLst/>
                  <a:cxnLst/>
                  <a:rect l="l" t="t" r="r" b="b"/>
                  <a:pathLst>
                    <a:path w="218559" h="367703" extrusionOk="0">
                      <a:moveTo>
                        <a:pt x="212940" y="10128"/>
                      </a:moveTo>
                      <a:cubicBezTo>
                        <a:pt x="212940" y="10128"/>
                        <a:pt x="235514" y="165481"/>
                        <a:pt x="190175" y="227774"/>
                      </a:cubicBezTo>
                      <a:cubicBezTo>
                        <a:pt x="177888" y="238061"/>
                        <a:pt x="142455" y="229965"/>
                        <a:pt x="131215" y="228536"/>
                      </a:cubicBezTo>
                      <a:cubicBezTo>
                        <a:pt x="130263" y="221869"/>
                        <a:pt x="122929" y="279400"/>
                        <a:pt x="137693" y="329311"/>
                      </a:cubicBezTo>
                      <a:cubicBezTo>
                        <a:pt x="153599" y="378841"/>
                        <a:pt x="86543" y="379507"/>
                        <a:pt x="54444" y="336740"/>
                      </a:cubicBezTo>
                      <a:lnTo>
                        <a:pt x="5962" y="278447"/>
                      </a:lnTo>
                      <a:cubicBezTo>
                        <a:pt x="5962" y="278447"/>
                        <a:pt x="17487" y="191389"/>
                        <a:pt x="19678" y="162052"/>
                      </a:cubicBezTo>
                      <a:cubicBezTo>
                        <a:pt x="20821" y="146335"/>
                        <a:pt x="21202" y="131000"/>
                        <a:pt x="19868" y="122713"/>
                      </a:cubicBezTo>
                      <a:cubicBezTo>
                        <a:pt x="1390" y="121094"/>
                        <a:pt x="-4040" y="86899"/>
                        <a:pt x="2914" y="68326"/>
                      </a:cubicBezTo>
                      <a:cubicBezTo>
                        <a:pt x="9581" y="50609"/>
                        <a:pt x="44824" y="75850"/>
                        <a:pt x="51206" y="91662"/>
                      </a:cubicBezTo>
                      <a:cubicBezTo>
                        <a:pt x="53206" y="96710"/>
                        <a:pt x="59016" y="101949"/>
                        <a:pt x="65398" y="94424"/>
                      </a:cubicBezTo>
                      <a:cubicBezTo>
                        <a:pt x="69303" y="89757"/>
                        <a:pt x="70160" y="47275"/>
                        <a:pt x="75685" y="20891"/>
                      </a:cubicBezTo>
                      <a:cubicBezTo>
                        <a:pt x="81781" y="36893"/>
                        <a:pt x="106641" y="27368"/>
                        <a:pt x="106736" y="27368"/>
                      </a:cubicBezTo>
                      <a:cubicBezTo>
                        <a:pt x="115594" y="26987"/>
                        <a:pt x="122738" y="11938"/>
                        <a:pt x="122072" y="11652"/>
                      </a:cubicBezTo>
                      <a:cubicBezTo>
                        <a:pt x="133216" y="24701"/>
                        <a:pt x="167887" y="24701"/>
                        <a:pt x="178650" y="23844"/>
                      </a:cubicBezTo>
                      <a:cubicBezTo>
                        <a:pt x="188365" y="22987"/>
                        <a:pt x="194652" y="10414"/>
                        <a:pt x="197700" y="7175"/>
                      </a:cubicBezTo>
                      <a:cubicBezTo>
                        <a:pt x="213893" y="-10541"/>
                        <a:pt x="212940" y="10128"/>
                        <a:pt x="212940" y="10128"/>
                      </a:cubicBez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5"/>
                <p:cNvSpPr/>
                <p:nvPr/>
              </p:nvSpPr>
              <p:spPr>
                <a:xfrm>
                  <a:off x="3580545" y="2180039"/>
                  <a:ext cx="44005" cy="112585"/>
                </a:xfrm>
                <a:custGeom>
                  <a:avLst/>
                  <a:gdLst/>
                  <a:ahLst/>
                  <a:cxnLst/>
                  <a:rect l="l" t="t" r="r" b="b"/>
                  <a:pathLst>
                    <a:path w="44005" h="112585" extrusionOk="0">
                      <a:moveTo>
                        <a:pt x="44006" y="6477"/>
                      </a:moveTo>
                      <a:lnTo>
                        <a:pt x="0" y="0"/>
                      </a:lnTo>
                      <a:lnTo>
                        <a:pt x="37529" y="112586"/>
                      </a:lnTo>
                      <a:close/>
                    </a:path>
                  </a:pathLst>
                </a:custGeom>
                <a:solidFill>
                  <a:srgbClr val="8F5D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5"/>
                <p:cNvSpPr/>
                <p:nvPr/>
              </p:nvSpPr>
              <p:spPr>
                <a:xfrm>
                  <a:off x="3401094" y="2183753"/>
                  <a:ext cx="255174" cy="646842"/>
                </a:xfrm>
                <a:custGeom>
                  <a:avLst/>
                  <a:gdLst/>
                  <a:ahLst/>
                  <a:cxnLst/>
                  <a:rect l="l" t="t" r="r" b="b"/>
                  <a:pathLst>
                    <a:path w="255174" h="646842" extrusionOk="0">
                      <a:moveTo>
                        <a:pt x="0" y="87535"/>
                      </a:moveTo>
                      <a:lnTo>
                        <a:pt x="87440" y="301276"/>
                      </a:lnTo>
                      <a:lnTo>
                        <a:pt x="155924" y="307562"/>
                      </a:lnTo>
                      <a:lnTo>
                        <a:pt x="125540" y="347377"/>
                      </a:lnTo>
                      <a:lnTo>
                        <a:pt x="255175" y="646843"/>
                      </a:lnTo>
                      <a:cubicBezTo>
                        <a:pt x="255175" y="646843"/>
                        <a:pt x="204311" y="375476"/>
                        <a:pt x="154877" y="222504"/>
                      </a:cubicBezTo>
                      <a:cubicBezTo>
                        <a:pt x="115919" y="102108"/>
                        <a:pt x="72866" y="0"/>
                        <a:pt x="72866" y="0"/>
                      </a:cubicBezTo>
                      <a:lnTo>
                        <a:pt x="0" y="875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8" name="Google Shape;978;p35"/>
                <p:cNvGrpSpPr/>
                <p:nvPr/>
              </p:nvGrpSpPr>
              <p:grpSpPr>
                <a:xfrm>
                  <a:off x="3766471" y="2402281"/>
                  <a:ext cx="459096" cy="418904"/>
                  <a:chOff x="6987571" y="3640156"/>
                  <a:chExt cx="459096" cy="418904"/>
                </a:xfrm>
              </p:grpSpPr>
              <p:sp>
                <p:nvSpPr>
                  <p:cNvPr id="979" name="Google Shape;979;p35"/>
                  <p:cNvSpPr/>
                  <p:nvPr/>
                </p:nvSpPr>
                <p:spPr>
                  <a:xfrm>
                    <a:off x="6987571" y="3640156"/>
                    <a:ext cx="435292" cy="416369"/>
                  </a:xfrm>
                  <a:custGeom>
                    <a:avLst/>
                    <a:gdLst/>
                    <a:ahLst/>
                    <a:cxnLst/>
                    <a:rect l="l" t="t" r="r" b="b"/>
                    <a:pathLst>
                      <a:path w="435292" h="416369" extrusionOk="0">
                        <a:moveTo>
                          <a:pt x="159" y="408349"/>
                        </a:moveTo>
                        <a:lnTo>
                          <a:pt x="84836" y="120694"/>
                        </a:lnTo>
                        <a:cubicBezTo>
                          <a:pt x="88742" y="107835"/>
                          <a:pt x="98171" y="97453"/>
                          <a:pt x="110554" y="92309"/>
                        </a:cubicBezTo>
                        <a:lnTo>
                          <a:pt x="404781" y="2013"/>
                        </a:lnTo>
                        <a:cubicBezTo>
                          <a:pt x="425450" y="-6750"/>
                          <a:pt x="440881" y="14681"/>
                          <a:pt x="433356" y="35826"/>
                        </a:cubicBezTo>
                        <a:lnTo>
                          <a:pt x="356394" y="266903"/>
                        </a:lnTo>
                        <a:cubicBezTo>
                          <a:pt x="351346" y="282238"/>
                          <a:pt x="340392" y="294716"/>
                          <a:pt x="326104" y="301383"/>
                        </a:cubicBezTo>
                        <a:lnTo>
                          <a:pt x="21209" y="415493"/>
                        </a:lnTo>
                        <a:cubicBezTo>
                          <a:pt x="15589" y="418160"/>
                          <a:pt x="-1841" y="414445"/>
                          <a:pt x="159" y="4083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5"/>
                  <p:cNvSpPr/>
                  <p:nvPr/>
                </p:nvSpPr>
                <p:spPr>
                  <a:xfrm>
                    <a:off x="7003440" y="3647750"/>
                    <a:ext cx="443227" cy="411310"/>
                  </a:xfrm>
                  <a:custGeom>
                    <a:avLst/>
                    <a:gdLst/>
                    <a:ahLst/>
                    <a:cxnLst/>
                    <a:rect l="l" t="t" r="r" b="b"/>
                    <a:pathLst>
                      <a:path w="443227" h="411310" extrusionOk="0">
                        <a:moveTo>
                          <a:pt x="6" y="411137"/>
                        </a:moveTo>
                        <a:lnTo>
                          <a:pt x="89732" y="119005"/>
                        </a:lnTo>
                        <a:cubicBezTo>
                          <a:pt x="92875" y="109195"/>
                          <a:pt x="100019" y="101289"/>
                          <a:pt x="109449" y="97193"/>
                        </a:cubicBezTo>
                        <a:lnTo>
                          <a:pt x="424059" y="1086"/>
                        </a:lnTo>
                        <a:cubicBezTo>
                          <a:pt x="436632" y="-4058"/>
                          <a:pt x="446252" y="10039"/>
                          <a:pt x="442347" y="22994"/>
                        </a:cubicBezTo>
                        <a:lnTo>
                          <a:pt x="361956" y="262833"/>
                        </a:lnTo>
                        <a:cubicBezTo>
                          <a:pt x="355956" y="279026"/>
                          <a:pt x="351765" y="286645"/>
                          <a:pt x="336239" y="294265"/>
                        </a:cubicBezTo>
                        <a:cubicBezTo>
                          <a:pt x="282042" y="321031"/>
                          <a:pt x="-1518" y="415900"/>
                          <a:pt x="6" y="4111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1" name="Google Shape;981;p35"/>
                <p:cNvSpPr/>
                <p:nvPr/>
              </p:nvSpPr>
              <p:spPr>
                <a:xfrm>
                  <a:off x="3647125" y="2564995"/>
                  <a:ext cx="345900" cy="328180"/>
                </a:xfrm>
                <a:custGeom>
                  <a:avLst/>
                  <a:gdLst/>
                  <a:ahLst/>
                  <a:cxnLst/>
                  <a:rect l="l" t="t" r="r" b="b"/>
                  <a:pathLst>
                    <a:path w="345900" h="328180" extrusionOk="0">
                      <a:moveTo>
                        <a:pt x="46482" y="328180"/>
                      </a:moveTo>
                      <a:cubicBezTo>
                        <a:pt x="200977" y="222357"/>
                        <a:pt x="287941" y="139395"/>
                        <a:pt x="304514" y="124726"/>
                      </a:cubicBezTo>
                      <a:cubicBezTo>
                        <a:pt x="313944" y="116344"/>
                        <a:pt x="339852" y="88150"/>
                        <a:pt x="337757" y="83388"/>
                      </a:cubicBezTo>
                      <a:cubicBezTo>
                        <a:pt x="332994" y="72529"/>
                        <a:pt x="280321" y="128155"/>
                        <a:pt x="281654" y="124441"/>
                      </a:cubicBezTo>
                      <a:cubicBezTo>
                        <a:pt x="282988" y="120726"/>
                        <a:pt x="349377" y="63290"/>
                        <a:pt x="345758" y="54432"/>
                      </a:cubicBezTo>
                      <a:cubicBezTo>
                        <a:pt x="340233" y="41097"/>
                        <a:pt x="267367" y="106438"/>
                        <a:pt x="266033" y="107486"/>
                      </a:cubicBezTo>
                      <a:cubicBezTo>
                        <a:pt x="246602" y="123298"/>
                        <a:pt x="338233" y="47669"/>
                        <a:pt x="336709" y="37573"/>
                      </a:cubicBezTo>
                      <a:cubicBezTo>
                        <a:pt x="335185" y="27476"/>
                        <a:pt x="290989" y="59099"/>
                        <a:pt x="289369" y="60242"/>
                      </a:cubicBezTo>
                      <a:cubicBezTo>
                        <a:pt x="289369" y="60242"/>
                        <a:pt x="253175" y="89579"/>
                        <a:pt x="250412" y="87388"/>
                      </a:cubicBezTo>
                      <a:cubicBezTo>
                        <a:pt x="247745" y="85198"/>
                        <a:pt x="309753" y="1758"/>
                        <a:pt x="298894" y="44"/>
                      </a:cubicBezTo>
                      <a:cubicBezTo>
                        <a:pt x="288036" y="-1670"/>
                        <a:pt x="246412" y="47193"/>
                        <a:pt x="233839" y="59004"/>
                      </a:cubicBezTo>
                      <a:cubicBezTo>
                        <a:pt x="221266" y="70815"/>
                        <a:pt x="193358" y="80054"/>
                        <a:pt x="182975" y="88055"/>
                      </a:cubicBezTo>
                      <a:cubicBezTo>
                        <a:pt x="168592" y="99009"/>
                        <a:pt x="168497" y="61195"/>
                        <a:pt x="174498" y="47859"/>
                      </a:cubicBezTo>
                      <a:cubicBezTo>
                        <a:pt x="174498" y="47859"/>
                        <a:pt x="147352" y="79673"/>
                        <a:pt x="138017" y="106724"/>
                      </a:cubicBezTo>
                      <a:cubicBezTo>
                        <a:pt x="133159" y="120916"/>
                        <a:pt x="130111" y="139014"/>
                        <a:pt x="130111" y="139014"/>
                      </a:cubicBezTo>
                      <a:lnTo>
                        <a:pt x="0" y="225024"/>
                      </a:lnTo>
                      <a:lnTo>
                        <a:pt x="46482" y="328180"/>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5"/>
                <p:cNvSpPr/>
                <p:nvPr/>
              </p:nvSpPr>
              <p:spPr>
                <a:xfrm>
                  <a:off x="3241122" y="2335393"/>
                  <a:ext cx="596026" cy="655791"/>
                </a:xfrm>
                <a:custGeom>
                  <a:avLst/>
                  <a:gdLst/>
                  <a:ahLst/>
                  <a:cxnLst/>
                  <a:rect l="l" t="t" r="r" b="b"/>
                  <a:pathLst>
                    <a:path w="596026" h="655791" extrusionOk="0">
                      <a:moveTo>
                        <a:pt x="191214" y="71341"/>
                      </a:moveTo>
                      <a:cubicBezTo>
                        <a:pt x="191214" y="71341"/>
                        <a:pt x="128254" y="-27719"/>
                        <a:pt x="70342" y="7619"/>
                      </a:cubicBezTo>
                      <a:cubicBezTo>
                        <a:pt x="-27670" y="67531"/>
                        <a:pt x="-43863" y="302418"/>
                        <a:pt x="156924" y="597978"/>
                      </a:cubicBezTo>
                      <a:cubicBezTo>
                        <a:pt x="202454" y="665034"/>
                        <a:pt x="329898" y="676178"/>
                        <a:pt x="386953" y="618647"/>
                      </a:cubicBezTo>
                      <a:lnTo>
                        <a:pt x="596027" y="489488"/>
                      </a:lnTo>
                      <a:lnTo>
                        <a:pt x="506777" y="349566"/>
                      </a:lnTo>
                      <a:lnTo>
                        <a:pt x="370760" y="440816"/>
                      </a:lnTo>
                      <a:lnTo>
                        <a:pt x="191214" y="713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5"/>
                <p:cNvSpPr/>
                <p:nvPr/>
              </p:nvSpPr>
              <p:spPr>
                <a:xfrm>
                  <a:off x="3367376" y="2872120"/>
                  <a:ext cx="228409" cy="118924"/>
                </a:xfrm>
                <a:custGeom>
                  <a:avLst/>
                  <a:gdLst/>
                  <a:ahLst/>
                  <a:cxnLst/>
                  <a:rect l="l" t="t" r="r" b="b"/>
                  <a:pathLst>
                    <a:path w="228409" h="118924" extrusionOk="0">
                      <a:moveTo>
                        <a:pt x="187357" y="39249"/>
                      </a:moveTo>
                      <a:cubicBezTo>
                        <a:pt x="158877" y="10293"/>
                        <a:pt x="121158" y="-280"/>
                        <a:pt x="81343" y="6"/>
                      </a:cubicBezTo>
                      <a:cubicBezTo>
                        <a:pt x="57626" y="196"/>
                        <a:pt x="25432" y="2768"/>
                        <a:pt x="0" y="13912"/>
                      </a:cubicBezTo>
                      <a:cubicBezTo>
                        <a:pt x="9620" y="29533"/>
                        <a:pt x="19717" y="45249"/>
                        <a:pt x="30575" y="61252"/>
                      </a:cubicBezTo>
                      <a:cubicBezTo>
                        <a:pt x="68866" y="117639"/>
                        <a:pt x="164878" y="134308"/>
                        <a:pt x="228409" y="104019"/>
                      </a:cubicBezTo>
                      <a:cubicBezTo>
                        <a:pt x="218789" y="79921"/>
                        <a:pt x="205550" y="57727"/>
                        <a:pt x="187357" y="39249"/>
                      </a:cubicBezTo>
                      <a:close/>
                    </a:path>
                  </a:pathLst>
                </a:custGeom>
                <a:solidFill>
                  <a:srgbClr val="3C6E7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4" name="Google Shape;984;p35"/>
                <p:cNvGrpSpPr/>
                <p:nvPr/>
              </p:nvGrpSpPr>
              <p:grpSpPr>
                <a:xfrm rot="235659">
                  <a:off x="3523788" y="2021240"/>
                  <a:ext cx="197177" cy="63248"/>
                  <a:chOff x="3535016" y="2018114"/>
                  <a:chExt cx="197167" cy="63245"/>
                </a:xfrm>
              </p:grpSpPr>
              <p:sp>
                <p:nvSpPr>
                  <p:cNvPr id="985" name="Google Shape;985;p35"/>
                  <p:cNvSpPr/>
                  <p:nvPr/>
                </p:nvSpPr>
                <p:spPr>
                  <a:xfrm>
                    <a:off x="3610835" y="2018114"/>
                    <a:ext cx="62674" cy="63245"/>
                  </a:xfrm>
                  <a:custGeom>
                    <a:avLst/>
                    <a:gdLst/>
                    <a:ahLst/>
                    <a:cxnLst/>
                    <a:rect l="l" t="t" r="r" b="b"/>
                    <a:pathLst>
                      <a:path w="62674" h="63245" extrusionOk="0">
                        <a:moveTo>
                          <a:pt x="31337" y="63246"/>
                        </a:moveTo>
                        <a:cubicBezTo>
                          <a:pt x="14097" y="63246"/>
                          <a:pt x="0" y="49054"/>
                          <a:pt x="0" y="31623"/>
                        </a:cubicBezTo>
                        <a:cubicBezTo>
                          <a:pt x="0" y="14192"/>
                          <a:pt x="14002" y="0"/>
                          <a:pt x="31337" y="0"/>
                        </a:cubicBezTo>
                        <a:cubicBezTo>
                          <a:pt x="48673" y="0"/>
                          <a:pt x="62675" y="14192"/>
                          <a:pt x="62675" y="31623"/>
                        </a:cubicBezTo>
                        <a:cubicBezTo>
                          <a:pt x="62579" y="49054"/>
                          <a:pt x="48578" y="63246"/>
                          <a:pt x="31337" y="63246"/>
                        </a:cubicBezTo>
                        <a:close/>
                        <a:moveTo>
                          <a:pt x="31337" y="2286"/>
                        </a:moveTo>
                        <a:cubicBezTo>
                          <a:pt x="15335" y="2286"/>
                          <a:pt x="2381" y="15430"/>
                          <a:pt x="2381" y="31623"/>
                        </a:cubicBezTo>
                        <a:cubicBezTo>
                          <a:pt x="2381" y="47816"/>
                          <a:pt x="15430" y="60960"/>
                          <a:pt x="31337" y="60960"/>
                        </a:cubicBezTo>
                        <a:cubicBezTo>
                          <a:pt x="47244" y="60960"/>
                          <a:pt x="60293" y="47816"/>
                          <a:pt x="60293" y="31623"/>
                        </a:cubicBezTo>
                        <a:cubicBezTo>
                          <a:pt x="60293" y="15430"/>
                          <a:pt x="47244" y="2286"/>
                          <a:pt x="31337" y="22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5"/>
                  <p:cNvSpPr/>
                  <p:nvPr/>
                </p:nvSpPr>
                <p:spPr>
                  <a:xfrm>
                    <a:off x="3682082" y="2018209"/>
                    <a:ext cx="50101" cy="61531"/>
                  </a:xfrm>
                  <a:custGeom>
                    <a:avLst/>
                    <a:gdLst/>
                    <a:ahLst/>
                    <a:cxnLst/>
                    <a:rect l="l" t="t" r="r" b="b"/>
                    <a:pathLst>
                      <a:path w="50101" h="61531" extrusionOk="0">
                        <a:moveTo>
                          <a:pt x="25051" y="61532"/>
                        </a:moveTo>
                        <a:cubicBezTo>
                          <a:pt x="11240" y="61532"/>
                          <a:pt x="0" y="47720"/>
                          <a:pt x="0" y="30766"/>
                        </a:cubicBezTo>
                        <a:cubicBezTo>
                          <a:pt x="0" y="13811"/>
                          <a:pt x="11240" y="0"/>
                          <a:pt x="25051" y="0"/>
                        </a:cubicBezTo>
                        <a:cubicBezTo>
                          <a:pt x="38862" y="0"/>
                          <a:pt x="50102" y="13811"/>
                          <a:pt x="50102" y="30766"/>
                        </a:cubicBezTo>
                        <a:cubicBezTo>
                          <a:pt x="50102" y="47720"/>
                          <a:pt x="38862" y="61532"/>
                          <a:pt x="25051" y="61532"/>
                        </a:cubicBezTo>
                        <a:close/>
                        <a:moveTo>
                          <a:pt x="25051" y="2096"/>
                        </a:moveTo>
                        <a:cubicBezTo>
                          <a:pt x="12383" y="2096"/>
                          <a:pt x="2000" y="14954"/>
                          <a:pt x="2000" y="30766"/>
                        </a:cubicBezTo>
                        <a:cubicBezTo>
                          <a:pt x="2000" y="46577"/>
                          <a:pt x="12287" y="59436"/>
                          <a:pt x="25051" y="59436"/>
                        </a:cubicBezTo>
                        <a:cubicBezTo>
                          <a:pt x="37814" y="59436"/>
                          <a:pt x="48101" y="46577"/>
                          <a:pt x="48101" y="30766"/>
                        </a:cubicBezTo>
                        <a:cubicBezTo>
                          <a:pt x="48101" y="14954"/>
                          <a:pt x="37719" y="2096"/>
                          <a:pt x="25051" y="20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5"/>
                  <p:cNvSpPr/>
                  <p:nvPr/>
                </p:nvSpPr>
                <p:spPr>
                  <a:xfrm>
                    <a:off x="3670937" y="2045832"/>
                    <a:ext cx="13144" cy="7524"/>
                  </a:xfrm>
                  <a:custGeom>
                    <a:avLst/>
                    <a:gdLst/>
                    <a:ahLst/>
                    <a:cxnLst/>
                    <a:rect l="l" t="t" r="r" b="b"/>
                    <a:pathLst>
                      <a:path w="13144" h="7524" extrusionOk="0">
                        <a:moveTo>
                          <a:pt x="2096" y="7525"/>
                        </a:moveTo>
                        <a:lnTo>
                          <a:pt x="0" y="6572"/>
                        </a:lnTo>
                        <a:cubicBezTo>
                          <a:pt x="286" y="5905"/>
                          <a:pt x="2953" y="0"/>
                          <a:pt x="6858" y="0"/>
                        </a:cubicBezTo>
                        <a:cubicBezTo>
                          <a:pt x="6858" y="0"/>
                          <a:pt x="6858" y="0"/>
                          <a:pt x="6953" y="0"/>
                        </a:cubicBezTo>
                        <a:cubicBezTo>
                          <a:pt x="9334" y="0"/>
                          <a:pt x="11430" y="2191"/>
                          <a:pt x="13145" y="6667"/>
                        </a:cubicBezTo>
                        <a:lnTo>
                          <a:pt x="10954" y="7525"/>
                        </a:lnTo>
                        <a:cubicBezTo>
                          <a:pt x="9620" y="4191"/>
                          <a:pt x="8192" y="2381"/>
                          <a:pt x="6858" y="2381"/>
                        </a:cubicBezTo>
                        <a:cubicBezTo>
                          <a:pt x="6858" y="2381"/>
                          <a:pt x="6858" y="2381"/>
                          <a:pt x="6858" y="2381"/>
                        </a:cubicBezTo>
                        <a:cubicBezTo>
                          <a:pt x="4763" y="2381"/>
                          <a:pt x="2667" y="6191"/>
                          <a:pt x="2096" y="7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8" name="Google Shape;988;p35"/>
                  <p:cNvGrpSpPr/>
                  <p:nvPr/>
                </p:nvGrpSpPr>
                <p:grpSpPr>
                  <a:xfrm>
                    <a:off x="3601215" y="2041545"/>
                    <a:ext cx="11334" cy="10286"/>
                    <a:chOff x="6825615" y="3284695"/>
                    <a:chExt cx="11334" cy="10286"/>
                  </a:xfrm>
                </p:grpSpPr>
                <p:sp>
                  <p:nvSpPr>
                    <p:cNvPr id="989" name="Google Shape;989;p35"/>
                    <p:cNvSpPr/>
                    <p:nvPr/>
                  </p:nvSpPr>
                  <p:spPr>
                    <a:xfrm>
                      <a:off x="6826758" y="3285743"/>
                      <a:ext cx="9239" cy="8191"/>
                    </a:xfrm>
                    <a:custGeom>
                      <a:avLst/>
                      <a:gdLst/>
                      <a:ahLst/>
                      <a:cxnLst/>
                      <a:rect l="l" t="t" r="r" b="b"/>
                      <a:pathLst>
                        <a:path w="9239" h="8191" extrusionOk="0">
                          <a:moveTo>
                            <a:pt x="9239" y="8192"/>
                          </a:moveTo>
                          <a:lnTo>
                            <a:pt x="4096" y="8192"/>
                          </a:lnTo>
                          <a:cubicBezTo>
                            <a:pt x="1810" y="8192"/>
                            <a:pt x="0" y="6382"/>
                            <a:pt x="0" y="4096"/>
                          </a:cubicBezTo>
                          <a:lnTo>
                            <a:pt x="0" y="4096"/>
                          </a:lnTo>
                          <a:cubicBezTo>
                            <a:pt x="0" y="1810"/>
                            <a:pt x="1810" y="0"/>
                            <a:pt x="4096" y="0"/>
                          </a:cubicBezTo>
                          <a:lnTo>
                            <a:pt x="9239" y="0"/>
                          </a:lnTo>
                          <a:lnTo>
                            <a:pt x="9239" y="81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5"/>
                    <p:cNvSpPr/>
                    <p:nvPr/>
                  </p:nvSpPr>
                  <p:spPr>
                    <a:xfrm>
                      <a:off x="6825615" y="3284695"/>
                      <a:ext cx="11334" cy="10286"/>
                    </a:xfrm>
                    <a:custGeom>
                      <a:avLst/>
                      <a:gdLst/>
                      <a:ahLst/>
                      <a:cxnLst/>
                      <a:rect l="l" t="t" r="r" b="b"/>
                      <a:pathLst>
                        <a:path w="11334" h="10286" extrusionOk="0">
                          <a:moveTo>
                            <a:pt x="11335" y="10287"/>
                          </a:moveTo>
                          <a:lnTo>
                            <a:pt x="5143" y="10287"/>
                          </a:lnTo>
                          <a:cubicBezTo>
                            <a:pt x="2286" y="10287"/>
                            <a:pt x="0" y="8001"/>
                            <a:pt x="0" y="5143"/>
                          </a:cubicBezTo>
                          <a:cubicBezTo>
                            <a:pt x="0" y="2286"/>
                            <a:pt x="2286" y="0"/>
                            <a:pt x="5143" y="0"/>
                          </a:cubicBezTo>
                          <a:lnTo>
                            <a:pt x="11335" y="0"/>
                          </a:lnTo>
                          <a:lnTo>
                            <a:pt x="11335" y="10287"/>
                          </a:lnTo>
                          <a:close/>
                          <a:moveTo>
                            <a:pt x="5239" y="2000"/>
                          </a:moveTo>
                          <a:cubicBezTo>
                            <a:pt x="3524" y="2000"/>
                            <a:pt x="2096" y="3429"/>
                            <a:pt x="2096" y="5143"/>
                          </a:cubicBezTo>
                          <a:cubicBezTo>
                            <a:pt x="2096" y="6858"/>
                            <a:pt x="3524" y="8287"/>
                            <a:pt x="5239" y="8287"/>
                          </a:cubicBezTo>
                          <a:lnTo>
                            <a:pt x="9334" y="8287"/>
                          </a:lnTo>
                          <a:lnTo>
                            <a:pt x="9334" y="2096"/>
                          </a:lnTo>
                          <a:lnTo>
                            <a:pt x="5239" y="2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91" name="Google Shape;991;p35"/>
                  <p:cNvSpPr/>
                  <p:nvPr/>
                </p:nvSpPr>
                <p:spPr>
                  <a:xfrm>
                    <a:off x="3535016" y="2040498"/>
                    <a:ext cx="76485" cy="7143"/>
                  </a:xfrm>
                  <a:custGeom>
                    <a:avLst/>
                    <a:gdLst/>
                    <a:ahLst/>
                    <a:cxnLst/>
                    <a:rect l="l" t="t" r="r" b="b"/>
                    <a:pathLst>
                      <a:path w="76485" h="7143" extrusionOk="0">
                        <a:moveTo>
                          <a:pt x="76391" y="7144"/>
                        </a:moveTo>
                        <a:lnTo>
                          <a:pt x="0" y="2096"/>
                        </a:lnTo>
                        <a:lnTo>
                          <a:pt x="95" y="0"/>
                        </a:lnTo>
                        <a:lnTo>
                          <a:pt x="76486" y="51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92" name="Google Shape;992;p35"/>
                <p:cNvSpPr/>
                <p:nvPr/>
              </p:nvSpPr>
              <p:spPr>
                <a:xfrm flipH="1">
                  <a:off x="3487528" y="2039079"/>
                  <a:ext cx="30156" cy="30857"/>
                </a:xfrm>
                <a:custGeom>
                  <a:avLst/>
                  <a:gdLst/>
                  <a:ahLst/>
                  <a:cxnLst/>
                  <a:rect l="l" t="t" r="r" b="b"/>
                  <a:pathLst>
                    <a:path w="33" h="34" extrusionOk="0">
                      <a:moveTo>
                        <a:pt x="2" y="34"/>
                      </a:moveTo>
                      <a:cubicBezTo>
                        <a:pt x="3" y="34"/>
                        <a:pt x="4" y="33"/>
                        <a:pt x="4" y="32"/>
                      </a:cubicBezTo>
                      <a:cubicBezTo>
                        <a:pt x="4" y="32"/>
                        <a:pt x="4" y="22"/>
                        <a:pt x="10" y="18"/>
                      </a:cubicBezTo>
                      <a:cubicBezTo>
                        <a:pt x="12" y="17"/>
                        <a:pt x="16" y="17"/>
                        <a:pt x="20" y="19"/>
                      </a:cubicBezTo>
                      <a:cubicBezTo>
                        <a:pt x="21" y="19"/>
                        <a:pt x="22" y="19"/>
                        <a:pt x="22" y="18"/>
                      </a:cubicBezTo>
                      <a:cubicBezTo>
                        <a:pt x="22" y="17"/>
                        <a:pt x="22" y="16"/>
                        <a:pt x="21" y="16"/>
                      </a:cubicBezTo>
                      <a:cubicBezTo>
                        <a:pt x="16" y="14"/>
                        <a:pt x="12" y="14"/>
                        <a:pt x="8" y="16"/>
                      </a:cubicBezTo>
                      <a:cubicBezTo>
                        <a:pt x="7" y="16"/>
                        <a:pt x="6" y="17"/>
                        <a:pt x="6" y="18"/>
                      </a:cubicBezTo>
                      <a:cubicBezTo>
                        <a:pt x="8" y="10"/>
                        <a:pt x="13" y="4"/>
                        <a:pt x="18" y="4"/>
                      </a:cubicBezTo>
                      <a:cubicBezTo>
                        <a:pt x="21" y="3"/>
                        <a:pt x="24" y="5"/>
                        <a:pt x="27" y="8"/>
                      </a:cubicBezTo>
                      <a:cubicBezTo>
                        <a:pt x="29" y="10"/>
                        <a:pt x="30" y="13"/>
                        <a:pt x="30" y="13"/>
                      </a:cubicBezTo>
                      <a:cubicBezTo>
                        <a:pt x="31" y="13"/>
                        <a:pt x="31" y="14"/>
                        <a:pt x="32" y="13"/>
                      </a:cubicBezTo>
                      <a:cubicBezTo>
                        <a:pt x="33" y="13"/>
                        <a:pt x="33" y="12"/>
                        <a:pt x="33" y="11"/>
                      </a:cubicBezTo>
                      <a:cubicBezTo>
                        <a:pt x="33" y="11"/>
                        <a:pt x="28" y="0"/>
                        <a:pt x="18" y="1"/>
                      </a:cubicBezTo>
                      <a:cubicBezTo>
                        <a:pt x="8" y="2"/>
                        <a:pt x="0" y="16"/>
                        <a:pt x="1" y="32"/>
                      </a:cubicBezTo>
                      <a:cubicBezTo>
                        <a:pt x="1" y="33"/>
                        <a:pt x="1" y="34"/>
                        <a:pt x="2" y="34"/>
                      </a:cubicBezTo>
                      <a:close/>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3" name="Google Shape;993;p35"/>
                <p:cNvGrpSpPr/>
                <p:nvPr/>
              </p:nvGrpSpPr>
              <p:grpSpPr>
                <a:xfrm flipH="1">
                  <a:off x="3608347" y="1986575"/>
                  <a:ext cx="95784" cy="80518"/>
                  <a:chOff x="5551897" y="1383249"/>
                  <a:chExt cx="166378" cy="139861"/>
                </a:xfrm>
              </p:grpSpPr>
              <p:sp>
                <p:nvSpPr>
                  <p:cNvPr id="994" name="Google Shape;994;p35"/>
                  <p:cNvSpPr/>
                  <p:nvPr/>
                </p:nvSpPr>
                <p:spPr>
                  <a:xfrm>
                    <a:off x="5560156" y="1474947"/>
                    <a:ext cx="24082" cy="48163"/>
                  </a:xfrm>
                  <a:custGeom>
                    <a:avLst/>
                    <a:gdLst/>
                    <a:ahLst/>
                    <a:cxnLst/>
                    <a:rect l="l" t="t" r="r" b="b"/>
                    <a:pathLst>
                      <a:path w="21" h="43" extrusionOk="0">
                        <a:moveTo>
                          <a:pt x="19" y="20"/>
                        </a:moveTo>
                        <a:cubicBezTo>
                          <a:pt x="21" y="31"/>
                          <a:pt x="18" y="41"/>
                          <a:pt x="14" y="42"/>
                        </a:cubicBezTo>
                        <a:cubicBezTo>
                          <a:pt x="9" y="43"/>
                          <a:pt x="4" y="34"/>
                          <a:pt x="2" y="23"/>
                        </a:cubicBezTo>
                        <a:cubicBezTo>
                          <a:pt x="0" y="12"/>
                          <a:pt x="2" y="2"/>
                          <a:pt x="7" y="1"/>
                        </a:cubicBezTo>
                        <a:cubicBezTo>
                          <a:pt x="11" y="0"/>
                          <a:pt x="17" y="9"/>
                          <a:pt x="19"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5"/>
                  <p:cNvSpPr/>
                  <p:nvPr/>
                </p:nvSpPr>
                <p:spPr>
                  <a:xfrm>
                    <a:off x="5647751" y="1471248"/>
                    <a:ext cx="23222" cy="48163"/>
                  </a:xfrm>
                  <a:custGeom>
                    <a:avLst/>
                    <a:gdLst/>
                    <a:ahLst/>
                    <a:cxnLst/>
                    <a:rect l="l" t="t" r="r" b="b"/>
                    <a:pathLst>
                      <a:path w="20" h="43" extrusionOk="0">
                        <a:moveTo>
                          <a:pt x="18" y="20"/>
                        </a:moveTo>
                        <a:cubicBezTo>
                          <a:pt x="20" y="31"/>
                          <a:pt x="18" y="41"/>
                          <a:pt x="13" y="42"/>
                        </a:cubicBezTo>
                        <a:cubicBezTo>
                          <a:pt x="9" y="43"/>
                          <a:pt x="3" y="34"/>
                          <a:pt x="2" y="23"/>
                        </a:cubicBezTo>
                        <a:cubicBezTo>
                          <a:pt x="0" y="12"/>
                          <a:pt x="2" y="2"/>
                          <a:pt x="6" y="1"/>
                        </a:cubicBezTo>
                        <a:cubicBezTo>
                          <a:pt x="11" y="0"/>
                          <a:pt x="16" y="9"/>
                          <a:pt x="18"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5"/>
                  <p:cNvSpPr/>
                  <p:nvPr/>
                </p:nvSpPr>
                <p:spPr>
                  <a:xfrm>
                    <a:off x="5639150" y="1383249"/>
                    <a:ext cx="79125" cy="73105"/>
                  </a:xfrm>
                  <a:custGeom>
                    <a:avLst/>
                    <a:gdLst/>
                    <a:ahLst/>
                    <a:cxnLst/>
                    <a:rect l="l" t="t" r="r" b="b"/>
                    <a:pathLst>
                      <a:path w="70" h="65" extrusionOk="0">
                        <a:moveTo>
                          <a:pt x="0" y="51"/>
                        </a:moveTo>
                        <a:cubicBezTo>
                          <a:pt x="0" y="51"/>
                          <a:pt x="36" y="30"/>
                          <a:pt x="70" y="65"/>
                        </a:cubicBezTo>
                        <a:cubicBezTo>
                          <a:pt x="70" y="65"/>
                          <a:pt x="32" y="0"/>
                          <a:pt x="0"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5"/>
                  <p:cNvSpPr/>
                  <p:nvPr/>
                </p:nvSpPr>
                <p:spPr>
                  <a:xfrm>
                    <a:off x="5551897" y="1393579"/>
                    <a:ext cx="55044" cy="62784"/>
                  </a:xfrm>
                  <a:custGeom>
                    <a:avLst/>
                    <a:gdLst/>
                    <a:ahLst/>
                    <a:cxnLst/>
                    <a:rect l="l" t="t" r="r" b="b"/>
                    <a:pathLst>
                      <a:path w="49" h="56" extrusionOk="0">
                        <a:moveTo>
                          <a:pt x="49" y="30"/>
                        </a:moveTo>
                        <a:cubicBezTo>
                          <a:pt x="49" y="30"/>
                          <a:pt x="16" y="24"/>
                          <a:pt x="0" y="56"/>
                        </a:cubicBezTo>
                        <a:cubicBezTo>
                          <a:pt x="0" y="56"/>
                          <a:pt x="14" y="0"/>
                          <a:pt x="49"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98" name="Google Shape;998;p35"/>
              <p:cNvSpPr/>
              <p:nvPr/>
            </p:nvSpPr>
            <p:spPr>
              <a:xfrm rot="-9414398">
                <a:off x="3519847" y="2067982"/>
                <a:ext cx="41373" cy="23141"/>
              </a:xfrm>
              <a:custGeom>
                <a:avLst/>
                <a:gdLst/>
                <a:ahLst/>
                <a:cxnLst/>
                <a:rect l="l" t="t" r="r" b="b"/>
                <a:pathLst>
                  <a:path w="45" h="25" extrusionOk="0">
                    <a:moveTo>
                      <a:pt x="27" y="0"/>
                    </a:moveTo>
                    <a:cubicBezTo>
                      <a:pt x="24" y="0"/>
                      <a:pt x="21" y="1"/>
                      <a:pt x="18" y="2"/>
                    </a:cubicBezTo>
                    <a:cubicBezTo>
                      <a:pt x="6" y="7"/>
                      <a:pt x="0" y="21"/>
                      <a:pt x="0" y="21"/>
                    </a:cubicBezTo>
                    <a:cubicBezTo>
                      <a:pt x="0" y="21"/>
                      <a:pt x="8" y="25"/>
                      <a:pt x="17" y="25"/>
                    </a:cubicBezTo>
                    <a:cubicBezTo>
                      <a:pt x="20" y="25"/>
                      <a:pt x="23" y="25"/>
                      <a:pt x="26" y="24"/>
                    </a:cubicBezTo>
                    <a:cubicBezTo>
                      <a:pt x="39" y="19"/>
                      <a:pt x="45" y="4"/>
                      <a:pt x="45" y="4"/>
                    </a:cubicBezTo>
                    <a:cubicBezTo>
                      <a:pt x="45" y="4"/>
                      <a:pt x="37" y="0"/>
                      <a:pt x="27"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9" name="Google Shape;999;p35"/>
            <p:cNvGrpSpPr/>
            <p:nvPr/>
          </p:nvGrpSpPr>
          <p:grpSpPr>
            <a:xfrm>
              <a:off x="7132778" y="2868989"/>
              <a:ext cx="471946" cy="712345"/>
              <a:chOff x="2047101" y="2145599"/>
              <a:chExt cx="407553" cy="615151"/>
            </a:xfrm>
          </p:grpSpPr>
          <p:sp>
            <p:nvSpPr>
              <p:cNvPr id="1000" name="Google Shape;1000;p35"/>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5"/>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35"/>
              <p:cNvSpPr/>
              <p:nvPr/>
            </p:nvSpPr>
            <p:spPr>
              <a:xfrm>
                <a:off x="2080091" y="2234928"/>
                <a:ext cx="341100" cy="86400"/>
              </a:xfrm>
              <a:prstGeom prst="rect">
                <a:avLst/>
              </a:pr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5"/>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5"/>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5"/>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5"/>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5"/>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5"/>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5"/>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5"/>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5"/>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5"/>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5"/>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5"/>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5"/>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5"/>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5"/>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5"/>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5"/>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5"/>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5"/>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5"/>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5"/>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5"/>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5"/>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5"/>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5"/>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5"/>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5"/>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0" name="Google Shape;1030;p35"/>
            <p:cNvGrpSpPr/>
            <p:nvPr/>
          </p:nvGrpSpPr>
          <p:grpSpPr>
            <a:xfrm>
              <a:off x="7429496" y="661136"/>
              <a:ext cx="928597" cy="953998"/>
              <a:chOff x="777043" y="2258113"/>
              <a:chExt cx="819663" cy="842085"/>
            </a:xfrm>
          </p:grpSpPr>
          <p:sp>
            <p:nvSpPr>
              <p:cNvPr id="1031" name="Google Shape;1031;p35"/>
              <p:cNvSpPr/>
              <p:nvPr/>
            </p:nvSpPr>
            <p:spPr>
              <a:xfrm>
                <a:off x="1263102" y="2750450"/>
                <a:ext cx="79814" cy="83402"/>
              </a:xfrm>
              <a:custGeom>
                <a:avLst/>
                <a:gdLst/>
                <a:ahLst/>
                <a:cxnLst/>
                <a:rect l="l" t="t" r="r" b="b"/>
                <a:pathLst>
                  <a:path w="89" h="93" extrusionOk="0">
                    <a:moveTo>
                      <a:pt x="0" y="0"/>
                    </a:moveTo>
                    <a:lnTo>
                      <a:pt x="89" y="93"/>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032" name="Google Shape;1032;p35"/>
              <p:cNvCxnSpPr/>
              <p:nvPr/>
            </p:nvCxnSpPr>
            <p:spPr>
              <a:xfrm>
                <a:off x="1263102" y="2750450"/>
                <a:ext cx="79800" cy="83100"/>
              </a:xfrm>
              <a:prstGeom prst="straightConnector1">
                <a:avLst/>
              </a:prstGeom>
              <a:noFill/>
              <a:ln>
                <a:noFill/>
              </a:ln>
            </p:spPr>
          </p:cxnSp>
          <p:sp>
            <p:nvSpPr>
              <p:cNvPr id="1033" name="Google Shape;1033;p35"/>
              <p:cNvSpPr/>
              <p:nvPr/>
            </p:nvSpPr>
            <p:spPr>
              <a:xfrm>
                <a:off x="1247856" y="2735204"/>
                <a:ext cx="111202" cy="112996"/>
              </a:xfrm>
              <a:custGeom>
                <a:avLst/>
                <a:gdLst/>
                <a:ahLst/>
                <a:cxnLst/>
                <a:rect l="l" t="t" r="r" b="b"/>
                <a:pathLst>
                  <a:path w="124" h="126" extrusionOk="0">
                    <a:moveTo>
                      <a:pt x="89" y="126"/>
                    </a:moveTo>
                    <a:lnTo>
                      <a:pt x="124" y="93"/>
                    </a:lnTo>
                    <a:lnTo>
                      <a:pt x="36" y="0"/>
                    </a:lnTo>
                    <a:lnTo>
                      <a:pt x="0" y="33"/>
                    </a:lnTo>
                    <a:lnTo>
                      <a:pt x="89" y="1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5"/>
              <p:cNvSpPr/>
              <p:nvPr/>
            </p:nvSpPr>
            <p:spPr>
              <a:xfrm>
                <a:off x="1302560" y="2791702"/>
                <a:ext cx="294146" cy="308496"/>
              </a:xfrm>
              <a:custGeom>
                <a:avLst/>
                <a:gdLst/>
                <a:ahLst/>
                <a:cxnLst/>
                <a:rect l="l" t="t" r="r" b="b"/>
                <a:pathLst>
                  <a:path w="359" h="376" extrusionOk="0">
                    <a:moveTo>
                      <a:pt x="358" y="296"/>
                    </a:moveTo>
                    <a:cubicBezTo>
                      <a:pt x="359" y="306"/>
                      <a:pt x="355" y="316"/>
                      <a:pt x="347" y="323"/>
                    </a:cubicBezTo>
                    <a:cubicBezTo>
                      <a:pt x="321" y="348"/>
                      <a:pt x="321" y="348"/>
                      <a:pt x="321" y="348"/>
                    </a:cubicBezTo>
                    <a:cubicBezTo>
                      <a:pt x="307" y="361"/>
                      <a:pt x="307" y="361"/>
                      <a:pt x="307" y="361"/>
                    </a:cubicBezTo>
                    <a:cubicBezTo>
                      <a:pt x="292" y="376"/>
                      <a:pt x="268" y="375"/>
                      <a:pt x="254" y="359"/>
                    </a:cubicBezTo>
                    <a:cubicBezTo>
                      <a:pt x="0" y="92"/>
                      <a:pt x="0" y="92"/>
                      <a:pt x="0" y="92"/>
                    </a:cubicBezTo>
                    <a:cubicBezTo>
                      <a:pt x="0" y="39"/>
                      <a:pt x="0" y="39"/>
                      <a:pt x="0" y="39"/>
                    </a:cubicBezTo>
                    <a:cubicBezTo>
                      <a:pt x="13" y="26"/>
                      <a:pt x="13" y="26"/>
                      <a:pt x="13" y="26"/>
                    </a:cubicBezTo>
                    <a:cubicBezTo>
                      <a:pt x="13" y="26"/>
                      <a:pt x="13" y="26"/>
                      <a:pt x="13" y="26"/>
                    </a:cubicBezTo>
                    <a:cubicBezTo>
                      <a:pt x="40" y="0"/>
                      <a:pt x="40" y="0"/>
                      <a:pt x="40" y="0"/>
                    </a:cubicBezTo>
                    <a:cubicBezTo>
                      <a:pt x="93" y="3"/>
                      <a:pt x="93" y="3"/>
                      <a:pt x="93" y="3"/>
                    </a:cubicBezTo>
                    <a:cubicBezTo>
                      <a:pt x="347" y="269"/>
                      <a:pt x="347" y="269"/>
                      <a:pt x="347" y="269"/>
                    </a:cubicBezTo>
                    <a:cubicBezTo>
                      <a:pt x="355" y="277"/>
                      <a:pt x="358" y="287"/>
                      <a:pt x="358" y="296"/>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5"/>
              <p:cNvSpPr/>
              <p:nvPr/>
            </p:nvSpPr>
            <p:spPr>
              <a:xfrm>
                <a:off x="1302560" y="2867033"/>
                <a:ext cx="293250" cy="228681"/>
              </a:xfrm>
              <a:custGeom>
                <a:avLst/>
                <a:gdLst/>
                <a:ahLst/>
                <a:cxnLst/>
                <a:rect l="l" t="t" r="r" b="b"/>
                <a:pathLst>
                  <a:path w="358" h="279" extrusionOk="0">
                    <a:moveTo>
                      <a:pt x="0" y="0"/>
                    </a:moveTo>
                    <a:cubicBezTo>
                      <a:pt x="254" y="267"/>
                      <a:pt x="254" y="267"/>
                      <a:pt x="254" y="267"/>
                    </a:cubicBezTo>
                    <a:cubicBezTo>
                      <a:pt x="261" y="275"/>
                      <a:pt x="272" y="279"/>
                      <a:pt x="282" y="279"/>
                    </a:cubicBezTo>
                    <a:cubicBezTo>
                      <a:pt x="291" y="279"/>
                      <a:pt x="300" y="276"/>
                      <a:pt x="307" y="269"/>
                    </a:cubicBezTo>
                    <a:cubicBezTo>
                      <a:pt x="321" y="256"/>
                      <a:pt x="321" y="256"/>
                      <a:pt x="321" y="256"/>
                    </a:cubicBezTo>
                    <a:cubicBezTo>
                      <a:pt x="347" y="231"/>
                      <a:pt x="347" y="231"/>
                      <a:pt x="347" y="231"/>
                    </a:cubicBezTo>
                    <a:cubicBezTo>
                      <a:pt x="355" y="224"/>
                      <a:pt x="358" y="214"/>
                      <a:pt x="358" y="205"/>
                    </a:cubicBezTo>
                    <a:cubicBezTo>
                      <a:pt x="358" y="205"/>
                      <a:pt x="358" y="204"/>
                      <a:pt x="358" y="204"/>
                    </a:cubicBezTo>
                    <a:cubicBezTo>
                      <a:pt x="358" y="204"/>
                      <a:pt x="358" y="204"/>
                      <a:pt x="358" y="204"/>
                    </a:cubicBezTo>
                    <a:cubicBezTo>
                      <a:pt x="0" y="0"/>
                      <a:pt x="0" y="0"/>
                      <a:pt x="0"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5"/>
              <p:cNvSpPr/>
              <p:nvPr/>
            </p:nvSpPr>
            <p:spPr>
              <a:xfrm>
                <a:off x="845199" y="2327166"/>
                <a:ext cx="483367" cy="481576"/>
              </a:xfrm>
              <a:custGeom>
                <a:avLst/>
                <a:gdLst/>
                <a:ahLst/>
                <a:cxnLst/>
                <a:rect l="l" t="t" r="r" b="b"/>
                <a:pathLst>
                  <a:path w="589" h="588" extrusionOk="0">
                    <a:moveTo>
                      <a:pt x="295" y="0"/>
                    </a:moveTo>
                    <a:cubicBezTo>
                      <a:pt x="293" y="0"/>
                      <a:pt x="291" y="0"/>
                      <a:pt x="290" y="0"/>
                    </a:cubicBezTo>
                    <a:cubicBezTo>
                      <a:pt x="129" y="2"/>
                      <a:pt x="0" y="133"/>
                      <a:pt x="0" y="294"/>
                    </a:cubicBezTo>
                    <a:cubicBezTo>
                      <a:pt x="0" y="334"/>
                      <a:pt x="8" y="373"/>
                      <a:pt x="23" y="408"/>
                    </a:cubicBezTo>
                    <a:cubicBezTo>
                      <a:pt x="37" y="441"/>
                      <a:pt x="56" y="471"/>
                      <a:pt x="81" y="496"/>
                    </a:cubicBezTo>
                    <a:cubicBezTo>
                      <a:pt x="97" y="513"/>
                      <a:pt x="115" y="528"/>
                      <a:pt x="134" y="541"/>
                    </a:cubicBezTo>
                    <a:cubicBezTo>
                      <a:pt x="180" y="571"/>
                      <a:pt x="235" y="588"/>
                      <a:pt x="295" y="588"/>
                    </a:cubicBezTo>
                    <a:cubicBezTo>
                      <a:pt x="309" y="588"/>
                      <a:pt x="323" y="587"/>
                      <a:pt x="337" y="585"/>
                    </a:cubicBezTo>
                    <a:cubicBezTo>
                      <a:pt x="479" y="565"/>
                      <a:pt x="589" y="442"/>
                      <a:pt x="589" y="294"/>
                    </a:cubicBezTo>
                    <a:cubicBezTo>
                      <a:pt x="589" y="267"/>
                      <a:pt x="585" y="241"/>
                      <a:pt x="578" y="216"/>
                    </a:cubicBezTo>
                    <a:cubicBezTo>
                      <a:pt x="559" y="146"/>
                      <a:pt x="515" y="87"/>
                      <a:pt x="457" y="48"/>
                    </a:cubicBezTo>
                    <a:cubicBezTo>
                      <a:pt x="437" y="35"/>
                      <a:pt x="416" y="25"/>
                      <a:pt x="394" y="17"/>
                    </a:cubicBezTo>
                    <a:cubicBezTo>
                      <a:pt x="363" y="6"/>
                      <a:pt x="330" y="0"/>
                      <a:pt x="295" y="0"/>
                    </a:cubicBezTo>
                  </a:path>
                </a:pathLst>
              </a:custGeom>
              <a:solidFill>
                <a:srgbClr val="284B63">
                  <a:alpha val="3037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5"/>
              <p:cNvSpPr/>
              <p:nvPr/>
            </p:nvSpPr>
            <p:spPr>
              <a:xfrm>
                <a:off x="955503" y="2366625"/>
                <a:ext cx="364096" cy="442117"/>
              </a:xfrm>
              <a:custGeom>
                <a:avLst/>
                <a:gdLst/>
                <a:ahLst/>
                <a:cxnLst/>
                <a:rect l="l" t="t" r="r" b="b"/>
                <a:pathLst>
                  <a:path w="444" h="540" extrusionOk="0">
                    <a:moveTo>
                      <a:pt x="444" y="168"/>
                    </a:moveTo>
                    <a:cubicBezTo>
                      <a:pt x="203" y="537"/>
                      <a:pt x="203" y="537"/>
                      <a:pt x="203" y="537"/>
                    </a:cubicBezTo>
                    <a:cubicBezTo>
                      <a:pt x="189" y="539"/>
                      <a:pt x="175" y="540"/>
                      <a:pt x="161" y="540"/>
                    </a:cubicBezTo>
                    <a:cubicBezTo>
                      <a:pt x="101" y="540"/>
                      <a:pt x="46" y="523"/>
                      <a:pt x="0" y="493"/>
                    </a:cubicBezTo>
                    <a:cubicBezTo>
                      <a:pt x="323" y="0"/>
                      <a:pt x="323" y="0"/>
                      <a:pt x="323" y="0"/>
                    </a:cubicBezTo>
                    <a:cubicBezTo>
                      <a:pt x="381" y="39"/>
                      <a:pt x="425" y="98"/>
                      <a:pt x="444" y="16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5"/>
              <p:cNvSpPr/>
              <p:nvPr/>
            </p:nvSpPr>
            <p:spPr>
              <a:xfrm>
                <a:off x="864031" y="2327166"/>
                <a:ext cx="304011" cy="406246"/>
              </a:xfrm>
              <a:custGeom>
                <a:avLst/>
                <a:gdLst/>
                <a:ahLst/>
                <a:cxnLst/>
                <a:rect l="l" t="t" r="r" b="b"/>
                <a:pathLst>
                  <a:path w="371" h="496" extrusionOk="0">
                    <a:moveTo>
                      <a:pt x="371" y="17"/>
                    </a:moveTo>
                    <a:cubicBezTo>
                      <a:pt x="58" y="496"/>
                      <a:pt x="58" y="496"/>
                      <a:pt x="58" y="496"/>
                    </a:cubicBezTo>
                    <a:cubicBezTo>
                      <a:pt x="33" y="471"/>
                      <a:pt x="14" y="441"/>
                      <a:pt x="0" y="408"/>
                    </a:cubicBezTo>
                    <a:cubicBezTo>
                      <a:pt x="267" y="0"/>
                      <a:pt x="267" y="0"/>
                      <a:pt x="267" y="0"/>
                    </a:cubicBezTo>
                    <a:cubicBezTo>
                      <a:pt x="268" y="0"/>
                      <a:pt x="270" y="0"/>
                      <a:pt x="272" y="0"/>
                    </a:cubicBezTo>
                    <a:cubicBezTo>
                      <a:pt x="307" y="0"/>
                      <a:pt x="340" y="6"/>
                      <a:pt x="37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5"/>
              <p:cNvSpPr/>
              <p:nvPr/>
            </p:nvSpPr>
            <p:spPr>
              <a:xfrm>
                <a:off x="777043" y="2258113"/>
                <a:ext cx="618783" cy="618783"/>
              </a:xfrm>
              <a:custGeom>
                <a:avLst/>
                <a:gdLst/>
                <a:ahLst/>
                <a:cxnLst/>
                <a:rect l="l" t="t" r="r" b="b"/>
                <a:pathLst>
                  <a:path w="755" h="755" extrusionOk="0">
                    <a:moveTo>
                      <a:pt x="246" y="683"/>
                    </a:moveTo>
                    <a:cubicBezTo>
                      <a:pt x="414" y="755"/>
                      <a:pt x="609" y="678"/>
                      <a:pt x="682" y="510"/>
                    </a:cubicBezTo>
                    <a:cubicBezTo>
                      <a:pt x="755" y="342"/>
                      <a:pt x="678" y="146"/>
                      <a:pt x="509" y="73"/>
                    </a:cubicBezTo>
                    <a:cubicBezTo>
                      <a:pt x="341" y="0"/>
                      <a:pt x="146" y="78"/>
                      <a:pt x="73" y="246"/>
                    </a:cubicBezTo>
                    <a:cubicBezTo>
                      <a:pt x="0" y="414"/>
                      <a:pt x="77" y="610"/>
                      <a:pt x="246" y="683"/>
                    </a:cubicBezTo>
                    <a:close/>
                    <a:moveTo>
                      <a:pt x="626" y="485"/>
                    </a:moveTo>
                    <a:cubicBezTo>
                      <a:pt x="566" y="622"/>
                      <a:pt x="407" y="685"/>
                      <a:pt x="270" y="626"/>
                    </a:cubicBezTo>
                    <a:cubicBezTo>
                      <a:pt x="133" y="567"/>
                      <a:pt x="70" y="407"/>
                      <a:pt x="129" y="271"/>
                    </a:cubicBezTo>
                    <a:cubicBezTo>
                      <a:pt x="189" y="134"/>
                      <a:pt x="348" y="71"/>
                      <a:pt x="485" y="130"/>
                    </a:cubicBezTo>
                    <a:cubicBezTo>
                      <a:pt x="622" y="189"/>
                      <a:pt x="685" y="349"/>
                      <a:pt x="626" y="485"/>
                    </a:cubicBezTo>
                    <a:close/>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0" name="Google Shape;1040;p35"/>
            <p:cNvSpPr/>
            <p:nvPr/>
          </p:nvSpPr>
          <p:spPr>
            <a:xfrm>
              <a:off x="6775158" y="290718"/>
              <a:ext cx="301600" cy="49757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5"/>
            <p:cNvSpPr/>
            <p:nvPr/>
          </p:nvSpPr>
          <p:spPr>
            <a:xfrm>
              <a:off x="8466784" y="1008263"/>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284B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42" name="Google Shape;1042;p35"/>
            <p:cNvGrpSpPr/>
            <p:nvPr/>
          </p:nvGrpSpPr>
          <p:grpSpPr>
            <a:xfrm>
              <a:off x="5755594" y="2823602"/>
              <a:ext cx="415198" cy="415198"/>
              <a:chOff x="1404969" y="1106377"/>
              <a:chExt cx="415198" cy="415198"/>
            </a:xfrm>
          </p:grpSpPr>
          <p:sp>
            <p:nvSpPr>
              <p:cNvPr id="1043" name="Google Shape;1043;p35"/>
              <p:cNvSpPr/>
              <p:nvPr/>
            </p:nvSpPr>
            <p:spPr>
              <a:xfrm>
                <a:off x="1404969" y="1106377"/>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rgbClr val="284B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5"/>
              <p:cNvSpPr/>
              <p:nvPr/>
            </p:nvSpPr>
            <p:spPr>
              <a:xfrm>
                <a:off x="1460456" y="1163778"/>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5" name="Google Shape;1045;p35"/>
            <p:cNvGrpSpPr/>
            <p:nvPr/>
          </p:nvGrpSpPr>
          <p:grpSpPr>
            <a:xfrm>
              <a:off x="6293473" y="2569111"/>
              <a:ext cx="653332" cy="924225"/>
              <a:chOff x="6000261" y="1225220"/>
              <a:chExt cx="627600" cy="887824"/>
            </a:xfrm>
          </p:grpSpPr>
          <p:sp>
            <p:nvSpPr>
              <p:cNvPr id="1046" name="Google Shape;1046;p35"/>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5"/>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5"/>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5"/>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5"/>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5"/>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5"/>
              <p:cNvSpPr/>
              <p:nvPr/>
            </p:nvSpPr>
            <p:spPr>
              <a:xfrm>
                <a:off x="6248997" y="1573451"/>
                <a:ext cx="98400" cy="241200"/>
              </a:xfrm>
              <a:prstGeom prst="rect">
                <a:avLst/>
              </a:prstGeom>
              <a:solidFill>
                <a:srgbClr val="284B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5"/>
              <p:cNvSpPr/>
              <p:nvPr/>
            </p:nvSpPr>
            <p:spPr>
              <a:xfrm>
                <a:off x="6397281" y="1484480"/>
                <a:ext cx="97500" cy="330000"/>
              </a:xfrm>
              <a:prstGeom prst="rect">
                <a:avLst/>
              </a:pr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5"/>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5"/>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5"/>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5"/>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5"/>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Google Shape;784;p31">
            <a:extLst>
              <a:ext uri="{FF2B5EF4-FFF2-40B4-BE49-F238E27FC236}">
                <a16:creationId xmlns:a16="http://schemas.microsoft.com/office/drawing/2014/main" id="{16FBED5B-44A5-1E1B-5EF3-5A59BEA3B079}"/>
              </a:ext>
            </a:extLst>
          </p:cNvPr>
          <p:cNvSpPr txBox="1">
            <a:spLocks/>
          </p:cNvSpPr>
          <p:nvPr/>
        </p:nvSpPr>
        <p:spPr>
          <a:xfrm>
            <a:off x="4064500" y="3411644"/>
            <a:ext cx="996900" cy="7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chemeClr val="lt1"/>
                </a:solidFill>
                <a:latin typeface="Baloo 2 ExtraBold"/>
                <a:cs typeface="Baloo 2 ExtraBold"/>
                <a:sym typeface="Baloo 2 ExtraBold"/>
              </a:rPr>
              <a:t>04</a:t>
            </a:r>
          </a:p>
        </p:txBody>
      </p:sp>
    </p:spTree>
    <p:extLst>
      <p:ext uri="{BB962C8B-B14F-4D97-AF65-F5344CB8AC3E}">
        <p14:creationId xmlns:p14="http://schemas.microsoft.com/office/powerpoint/2010/main" val="179182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777" name="Google Shape;777;p30"/>
          <p:cNvSpPr txBox="1">
            <a:spLocks noGrp="1"/>
          </p:cNvSpPr>
          <p:nvPr>
            <p:ph type="subTitle" idx="1"/>
          </p:nvPr>
        </p:nvSpPr>
        <p:spPr>
          <a:xfrm>
            <a:off x="4724700" y="1427087"/>
            <a:ext cx="3699300" cy="27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This analysis provides insights into the demographic characteristics of asylum seekers, the countries they are applying to, and the reasons behind their migration, ultimately contributing to a more comprehensive picture of the asylum landscape.</a:t>
            </a:r>
            <a:endParaRPr sz="1600" dirty="0"/>
          </a:p>
        </p:txBody>
      </p:sp>
      <p:sp>
        <p:nvSpPr>
          <p:cNvPr id="778" name="Google Shape;778;p30"/>
          <p:cNvSpPr txBox="1">
            <a:spLocks noGrp="1"/>
          </p:cNvSpPr>
          <p:nvPr>
            <p:ph type="subTitle" idx="2"/>
          </p:nvPr>
        </p:nvSpPr>
        <p:spPr>
          <a:xfrm>
            <a:off x="872700" y="1427087"/>
            <a:ext cx="3699300" cy="32713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The purpose of this project is to analyze asylum applications and decisions made for refugees </a:t>
            </a:r>
            <a:r>
              <a:rPr lang="en-US" sz="1600" b="1" dirty="0"/>
              <a:t>originating from Egypt </a:t>
            </a:r>
            <a:r>
              <a:rPr lang="en-US" sz="1600" dirty="0"/>
              <a:t>and </a:t>
            </a:r>
            <a:r>
              <a:rPr lang="en-US" sz="1600" b="1" dirty="0"/>
              <a:t>foreign refugees in Egypt</a:t>
            </a:r>
            <a:r>
              <a:rPr lang="en-US" sz="1600" dirty="0"/>
              <a:t>. By examining the data on asylum seekers and the outcomes of their claims, the project aims to identify trends and patterns that can enhance our understanding of the factors influencing asylum processes. </a:t>
            </a:r>
            <a:endParaRPr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descr="Add-in content for Microsoft Power BI.">
                <a:extLst>
                  <a:ext uri="{FF2B5EF4-FFF2-40B4-BE49-F238E27FC236}">
                    <a16:creationId xmlns:a16="http://schemas.microsoft.com/office/drawing/2014/main" id="{7F746348-04EB-9B7D-FD4B-CA7B0D9EAFBB}"/>
                  </a:ext>
                </a:extLst>
              </p:cNvPr>
              <p:cNvGraphicFramePr>
                <a:graphicFrameLocks noGrp="1"/>
              </p:cNvGraphicFramePr>
              <p:nvPr>
                <p:extLst>
                  <p:ext uri="{D42A27DB-BD31-4B8C-83A1-F6EECF244321}">
                    <p14:modId xmlns:p14="http://schemas.microsoft.com/office/powerpoint/2010/main" val="2090235229"/>
                  </p:ext>
                </p:extLst>
              </p:nvPr>
            </p:nvGraphicFramePr>
            <p:xfrm>
              <a:off x="0" y="0"/>
              <a:ext cx="9144000" cy="51435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Add-in" descr="Add-in content for Microsoft Power BI.">
                <a:extLst>
                  <a:ext uri="{FF2B5EF4-FFF2-40B4-BE49-F238E27FC236}">
                    <a16:creationId xmlns:a16="http://schemas.microsoft.com/office/drawing/2014/main" id="{7F746348-04EB-9B7D-FD4B-CA7B0D9EAFBB}"/>
                  </a:ext>
                </a:extLst>
              </p:cNvPr>
              <p:cNvPicPr>
                <a:picLocks noGrp="1" noRot="1" noChangeAspect="1" noMove="1" noResize="1" noEditPoints="1" noAdjustHandles="1" noChangeArrowheads="1" noChangeShapeType="1"/>
              </p:cNvPicPr>
              <p:nvPr/>
            </p:nvPicPr>
            <p:blipFill>
              <a:blip r:embed="rId3"/>
              <a:stretch>
                <a:fillRect/>
              </a:stretch>
            </p:blipFill>
            <p:spPr>
              <a:xfrm>
                <a:off x="0" y="0"/>
                <a:ext cx="9144000" cy="5143500"/>
              </a:xfrm>
              <a:prstGeom prst="rect">
                <a:avLst/>
              </a:prstGeom>
            </p:spPr>
          </p:pic>
        </mc:Fallback>
      </mc:AlternateContent>
    </p:spTree>
    <p:extLst>
      <p:ext uri="{BB962C8B-B14F-4D97-AF65-F5344CB8AC3E}">
        <p14:creationId xmlns:p14="http://schemas.microsoft.com/office/powerpoint/2010/main" val="9782610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1083" name="Google Shape;1340;p46">
            <a:extLst>
              <a:ext uri="{FF2B5EF4-FFF2-40B4-BE49-F238E27FC236}">
                <a16:creationId xmlns:a16="http://schemas.microsoft.com/office/drawing/2014/main" id="{CF0ADE6B-0D47-7F85-0FC9-156348D1EAE7}"/>
              </a:ext>
            </a:extLst>
          </p:cNvPr>
          <p:cNvSpPr txBox="1">
            <a:spLocks noGrp="1"/>
          </p:cNvSpPr>
          <p:nvPr>
            <p:ph type="title"/>
          </p:nvPr>
        </p:nvSpPr>
        <p:spPr>
          <a:xfrm>
            <a:off x="659687" y="976524"/>
            <a:ext cx="44481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t>Thanks!</a:t>
            </a:r>
            <a:endParaRPr sz="6000" dirty="0"/>
          </a:p>
        </p:txBody>
      </p:sp>
      <p:sp>
        <p:nvSpPr>
          <p:cNvPr id="1084" name="Google Shape;1341;p46">
            <a:extLst>
              <a:ext uri="{FF2B5EF4-FFF2-40B4-BE49-F238E27FC236}">
                <a16:creationId xmlns:a16="http://schemas.microsoft.com/office/drawing/2014/main" id="{38B4F60E-4B98-6C88-96A0-7D5FFCCF702F}"/>
              </a:ext>
            </a:extLst>
          </p:cNvPr>
          <p:cNvSpPr txBox="1">
            <a:spLocks/>
          </p:cNvSpPr>
          <p:nvPr/>
        </p:nvSpPr>
        <p:spPr>
          <a:xfrm>
            <a:off x="713225" y="1841450"/>
            <a:ext cx="4448100" cy="1058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solidFill>
                  <a:srgbClr val="3C6E71"/>
                </a:solidFill>
                <a:latin typeface="DM Sans Medium"/>
                <a:ea typeface="DM Sans Medium"/>
                <a:cs typeface="DM Sans Medium"/>
                <a:sym typeface="DM Sans Medium"/>
              </a:rPr>
              <a:t>Do you have any questions?</a:t>
            </a:r>
          </a:p>
        </p:txBody>
      </p:sp>
      <p:pic>
        <p:nvPicPr>
          <p:cNvPr id="919" name="Picture 918" descr="A large group of people on a boat&#10;&#10;Description automatically generated">
            <a:extLst>
              <a:ext uri="{FF2B5EF4-FFF2-40B4-BE49-F238E27FC236}">
                <a16:creationId xmlns:a16="http://schemas.microsoft.com/office/drawing/2014/main" id="{F8987827-5002-27EB-A70E-F54FE46080E6}"/>
              </a:ext>
            </a:extLst>
          </p:cNvPr>
          <p:cNvPicPr>
            <a:picLocks noChangeAspect="1"/>
          </p:cNvPicPr>
          <p:nvPr/>
        </p:nvPicPr>
        <p:blipFill>
          <a:blip r:embed="rId3"/>
          <a:stretch>
            <a:fillRect/>
          </a:stretch>
        </p:blipFill>
        <p:spPr>
          <a:xfrm>
            <a:off x="5716859" y="0"/>
            <a:ext cx="3427141" cy="5143500"/>
          </a:xfrm>
          <a:prstGeom prst="rect">
            <a:avLst/>
          </a:prstGeom>
        </p:spPr>
      </p:pic>
    </p:spTree>
    <p:extLst>
      <p:ext uri="{BB962C8B-B14F-4D97-AF65-F5344CB8AC3E}">
        <p14:creationId xmlns:p14="http://schemas.microsoft.com/office/powerpoint/2010/main" val="2537489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4" name="Google Shape;884;p32"/>
          <p:cNvSpPr txBox="1">
            <a:spLocks noGrp="1"/>
          </p:cNvSpPr>
          <p:nvPr>
            <p:ph type="title"/>
          </p:nvPr>
        </p:nvSpPr>
        <p:spPr>
          <a:xfrm>
            <a:off x="719999" y="445025"/>
            <a:ext cx="5539551" cy="1013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Importance of </a:t>
            </a:r>
            <a:r>
              <a:rPr lang="en-US" dirty="0"/>
              <a:t>studying asylum applications</a:t>
            </a:r>
            <a:endParaRPr dirty="0"/>
          </a:p>
        </p:txBody>
      </p:sp>
      <p:sp>
        <p:nvSpPr>
          <p:cNvPr id="885" name="Google Shape;885;p32"/>
          <p:cNvSpPr txBox="1">
            <a:spLocks noGrp="1"/>
          </p:cNvSpPr>
          <p:nvPr>
            <p:ph type="subTitle" idx="1"/>
          </p:nvPr>
        </p:nvSpPr>
        <p:spPr>
          <a:xfrm>
            <a:off x="720000" y="1700300"/>
            <a:ext cx="4360200" cy="2903700"/>
          </a:xfrm>
          <a:prstGeom prst="rect">
            <a:avLst/>
          </a:prstGeom>
        </p:spPr>
        <p:txBody>
          <a:bodyPr spcFirstLastPara="1" wrap="square" lIns="91425" tIns="91425" rIns="91425" bIns="91425" anchor="t" anchorCtr="0">
            <a:noAutofit/>
          </a:bodyPr>
          <a:lstStyle/>
          <a:p>
            <a:pPr marL="139700" indent="0">
              <a:buNone/>
            </a:pPr>
            <a:r>
              <a:rPr lang="en-US" dirty="0"/>
              <a:t>Studying asylum applications and decisions is crucial for several reasons:</a:t>
            </a:r>
          </a:p>
          <a:p>
            <a:pPr>
              <a:lnSpc>
                <a:spcPct val="200000"/>
              </a:lnSpc>
              <a:buFont typeface="+mj-lt"/>
              <a:buAutoNum type="arabicPeriod"/>
            </a:pPr>
            <a:r>
              <a:rPr lang="en-US" b="1" dirty="0"/>
              <a:t>Understanding Human Displacement</a:t>
            </a:r>
          </a:p>
          <a:p>
            <a:pPr>
              <a:lnSpc>
                <a:spcPct val="200000"/>
              </a:lnSpc>
              <a:buFont typeface="+mj-lt"/>
              <a:buAutoNum type="arabicPeriod"/>
            </a:pPr>
            <a:r>
              <a:rPr lang="en-US" b="1" dirty="0"/>
              <a:t>Promoting Awareness</a:t>
            </a:r>
          </a:p>
          <a:p>
            <a:pPr>
              <a:lnSpc>
                <a:spcPct val="200000"/>
              </a:lnSpc>
              <a:buFont typeface="+mj-lt"/>
              <a:buAutoNum type="arabicPeriod"/>
            </a:pPr>
            <a:r>
              <a:rPr lang="en-US" b="1" dirty="0"/>
              <a:t>Enhancing Refugee Support Systems</a:t>
            </a:r>
          </a:p>
          <a:p>
            <a:pPr>
              <a:lnSpc>
                <a:spcPct val="200000"/>
              </a:lnSpc>
              <a:buFont typeface="+mj-lt"/>
              <a:buAutoNum type="arabicPeriod"/>
            </a:pPr>
            <a:r>
              <a:rPr lang="en-US" b="1" dirty="0"/>
              <a:t>Facilitating Future Research</a:t>
            </a:r>
          </a:p>
          <a:p>
            <a:pPr marL="0" lvl="0" indent="0" algn="l" rtl="0">
              <a:spcBef>
                <a:spcPts val="0"/>
              </a:spcBef>
              <a:spcAft>
                <a:spcPts val="0"/>
              </a:spcAft>
              <a:buNone/>
            </a:pP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Finding </a:t>
            </a:r>
            <a:r>
              <a:rPr lang="en-US" dirty="0"/>
              <a:t>appropriate dataset</a:t>
            </a:r>
            <a:endParaRPr dirty="0"/>
          </a:p>
        </p:txBody>
      </p:sp>
      <p:sp>
        <p:nvSpPr>
          <p:cNvPr id="893" name="Google Shape;893;p33"/>
          <p:cNvSpPr txBox="1">
            <a:spLocks noGrp="1"/>
          </p:cNvSpPr>
          <p:nvPr>
            <p:ph type="subTitle" idx="2"/>
          </p:nvPr>
        </p:nvSpPr>
        <p:spPr>
          <a:xfrm>
            <a:off x="952852" y="1909396"/>
            <a:ext cx="5730447" cy="213652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dirty="0">
                <a:solidFill>
                  <a:schemeClr val="tx1"/>
                </a:solidFill>
              </a:rPr>
              <a:t>Kaggle.com</a:t>
            </a:r>
          </a:p>
          <a:p>
            <a:pPr marL="285750" lvl="0" indent="-285750" algn="l" rtl="0">
              <a:lnSpc>
                <a:spcPct val="150000"/>
              </a:lnSpc>
              <a:spcBef>
                <a:spcPts val="0"/>
              </a:spcBef>
              <a:spcAft>
                <a:spcPts val="0"/>
              </a:spcAft>
              <a:buFont typeface="Arial" panose="020B0604020202020204" pitchFamily="34" charset="0"/>
              <a:buChar char="•"/>
            </a:pPr>
            <a:r>
              <a:rPr lang="en-US" dirty="0">
                <a:solidFill>
                  <a:schemeClr val="tx1"/>
                </a:solidFill>
              </a:rPr>
              <a:t>data.world.com</a:t>
            </a:r>
          </a:p>
          <a:p>
            <a:pPr marL="285750" lvl="0" indent="-285750" algn="l" rtl="0">
              <a:lnSpc>
                <a:spcPct val="150000"/>
              </a:lnSpc>
              <a:spcBef>
                <a:spcPts val="0"/>
              </a:spcBef>
              <a:spcAft>
                <a:spcPts val="0"/>
              </a:spcAft>
              <a:buFont typeface="Arial" panose="020B0604020202020204" pitchFamily="34" charset="0"/>
              <a:buChar char="•"/>
            </a:pPr>
            <a:r>
              <a:rPr lang="en-US" dirty="0">
                <a:solidFill>
                  <a:schemeClr val="tx1"/>
                </a:solidFill>
              </a:rPr>
              <a:t>Data government</a:t>
            </a:r>
          </a:p>
          <a:p>
            <a:pPr marL="285750" lvl="0" indent="-285750" algn="l" rtl="0">
              <a:lnSpc>
                <a:spcPct val="150000"/>
              </a:lnSpc>
              <a:spcBef>
                <a:spcPts val="0"/>
              </a:spcBef>
              <a:spcAft>
                <a:spcPts val="0"/>
              </a:spcAft>
              <a:buFont typeface="Arial" panose="020B0604020202020204" pitchFamily="34" charset="0"/>
              <a:buChar char="•"/>
            </a:pPr>
            <a:r>
              <a:rPr lang="en-US" dirty="0">
                <a:solidFill>
                  <a:schemeClr val="tx1"/>
                </a:solidFill>
              </a:rPr>
              <a:t>Humdata.com</a:t>
            </a:r>
          </a:p>
          <a:p>
            <a:pPr marL="0" lvl="0" indent="0" algn="l" rtl="0">
              <a:spcBef>
                <a:spcPts val="0"/>
              </a:spcBef>
              <a:spcAft>
                <a:spcPts val="0"/>
              </a:spcAft>
            </a:pPr>
            <a:r>
              <a:rPr lang="en-US" dirty="0">
                <a:solidFill>
                  <a:schemeClr val="tx1"/>
                </a:solidFill>
              </a:rPr>
              <a:t>and other, until we found what we want :</a:t>
            </a:r>
            <a:br>
              <a:rPr lang="en-US" dirty="0">
                <a:solidFill>
                  <a:srgbClr val="284B63"/>
                </a:solidFill>
              </a:rPr>
            </a:br>
            <a:r>
              <a:rPr lang="en-US" dirty="0">
                <a:solidFill>
                  <a:srgbClr val="284B63"/>
                </a:solidFill>
                <a:hlinkClick r:id="rId3"/>
              </a:rPr>
              <a:t>https://data.world/unhcr/ece55d3e-2c5e-49fd-8ddb-7b9dd3f569e1</a:t>
            </a:r>
            <a:endParaRPr dirty="0"/>
          </a:p>
        </p:txBody>
      </p:sp>
      <p:sp>
        <p:nvSpPr>
          <p:cNvPr id="894" name="Google Shape;894;p33"/>
          <p:cNvSpPr txBox="1">
            <a:spLocks noGrp="1"/>
          </p:cNvSpPr>
          <p:nvPr>
            <p:ph type="subTitle" idx="3"/>
          </p:nvPr>
        </p:nvSpPr>
        <p:spPr>
          <a:xfrm>
            <a:off x="952852" y="1336695"/>
            <a:ext cx="5336436" cy="57270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3C6E71"/>
                </a:solidFill>
              </a:rPr>
              <a:t>We searched in different websites like:</a:t>
            </a:r>
            <a:endParaRPr dirty="0">
              <a:solidFill>
                <a:srgbClr val="3C6E7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35"/>
          <p:cNvSpPr txBox="1">
            <a:spLocks noGrp="1"/>
          </p:cNvSpPr>
          <p:nvPr>
            <p:ph type="title"/>
          </p:nvPr>
        </p:nvSpPr>
        <p:spPr>
          <a:xfrm>
            <a:off x="713225" y="1655325"/>
            <a:ext cx="4919700" cy="1926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 overwiew</a:t>
            </a:r>
            <a:endParaRPr dirty="0"/>
          </a:p>
        </p:txBody>
      </p:sp>
      <p:grpSp>
        <p:nvGrpSpPr>
          <p:cNvPr id="920" name="Google Shape;920;p35"/>
          <p:cNvGrpSpPr/>
          <p:nvPr/>
        </p:nvGrpSpPr>
        <p:grpSpPr>
          <a:xfrm>
            <a:off x="4817053" y="290718"/>
            <a:ext cx="3897567" cy="4009205"/>
            <a:chOff x="4817053" y="290718"/>
            <a:chExt cx="3897567" cy="4009205"/>
          </a:xfrm>
        </p:grpSpPr>
        <p:sp>
          <p:nvSpPr>
            <p:cNvPr id="921" name="Google Shape;921;p35"/>
            <p:cNvSpPr/>
            <p:nvPr/>
          </p:nvSpPr>
          <p:spPr>
            <a:xfrm>
              <a:off x="4817053" y="1168762"/>
              <a:ext cx="653350" cy="644790"/>
            </a:xfrm>
            <a:custGeom>
              <a:avLst/>
              <a:gdLst/>
              <a:ahLst/>
              <a:cxnLst/>
              <a:rect l="l" t="t" r="r" b="b"/>
              <a:pathLst>
                <a:path w="835" h="823" extrusionOk="0">
                  <a:moveTo>
                    <a:pt x="716" y="701"/>
                  </a:moveTo>
                  <a:cubicBezTo>
                    <a:pt x="746" y="669"/>
                    <a:pt x="771" y="634"/>
                    <a:pt x="791" y="594"/>
                  </a:cubicBezTo>
                  <a:cubicBezTo>
                    <a:pt x="791" y="593"/>
                    <a:pt x="791" y="593"/>
                    <a:pt x="791" y="593"/>
                  </a:cubicBezTo>
                  <a:cubicBezTo>
                    <a:pt x="729" y="563"/>
                    <a:pt x="729" y="563"/>
                    <a:pt x="729" y="563"/>
                  </a:cubicBezTo>
                  <a:cubicBezTo>
                    <a:pt x="745" y="529"/>
                    <a:pt x="755" y="494"/>
                    <a:pt x="760" y="459"/>
                  </a:cubicBezTo>
                  <a:cubicBezTo>
                    <a:pt x="829" y="469"/>
                    <a:pt x="829" y="469"/>
                    <a:pt x="829" y="469"/>
                  </a:cubicBezTo>
                  <a:cubicBezTo>
                    <a:pt x="835" y="426"/>
                    <a:pt x="835" y="382"/>
                    <a:pt x="827" y="339"/>
                  </a:cubicBezTo>
                  <a:cubicBezTo>
                    <a:pt x="758" y="351"/>
                    <a:pt x="758" y="351"/>
                    <a:pt x="758" y="351"/>
                  </a:cubicBezTo>
                  <a:cubicBezTo>
                    <a:pt x="752" y="315"/>
                    <a:pt x="740" y="281"/>
                    <a:pt x="723" y="249"/>
                  </a:cubicBezTo>
                  <a:cubicBezTo>
                    <a:pt x="785" y="216"/>
                    <a:pt x="785" y="216"/>
                    <a:pt x="785" y="216"/>
                  </a:cubicBezTo>
                  <a:cubicBezTo>
                    <a:pt x="764" y="177"/>
                    <a:pt x="738" y="143"/>
                    <a:pt x="706" y="112"/>
                  </a:cubicBezTo>
                  <a:cubicBezTo>
                    <a:pt x="658" y="163"/>
                    <a:pt x="658" y="163"/>
                    <a:pt x="658" y="163"/>
                  </a:cubicBezTo>
                  <a:cubicBezTo>
                    <a:pt x="633" y="138"/>
                    <a:pt x="603" y="117"/>
                    <a:pt x="570" y="101"/>
                  </a:cubicBezTo>
                  <a:cubicBezTo>
                    <a:pt x="569" y="101"/>
                    <a:pt x="569" y="101"/>
                    <a:pt x="569" y="101"/>
                  </a:cubicBezTo>
                  <a:cubicBezTo>
                    <a:pt x="600" y="38"/>
                    <a:pt x="600" y="38"/>
                    <a:pt x="600" y="38"/>
                  </a:cubicBezTo>
                  <a:cubicBezTo>
                    <a:pt x="561" y="19"/>
                    <a:pt x="519" y="6"/>
                    <a:pt x="476" y="0"/>
                  </a:cubicBezTo>
                  <a:cubicBezTo>
                    <a:pt x="466" y="69"/>
                    <a:pt x="466" y="69"/>
                    <a:pt x="466" y="69"/>
                  </a:cubicBezTo>
                  <a:cubicBezTo>
                    <a:pt x="430" y="64"/>
                    <a:pt x="393" y="65"/>
                    <a:pt x="358" y="71"/>
                  </a:cubicBezTo>
                  <a:cubicBezTo>
                    <a:pt x="346" y="2"/>
                    <a:pt x="346" y="2"/>
                    <a:pt x="346" y="2"/>
                  </a:cubicBezTo>
                  <a:cubicBezTo>
                    <a:pt x="303" y="10"/>
                    <a:pt x="261" y="24"/>
                    <a:pt x="223" y="44"/>
                  </a:cubicBezTo>
                  <a:cubicBezTo>
                    <a:pt x="256" y="106"/>
                    <a:pt x="256" y="106"/>
                    <a:pt x="256" y="106"/>
                  </a:cubicBezTo>
                  <a:cubicBezTo>
                    <a:pt x="224" y="123"/>
                    <a:pt x="195" y="145"/>
                    <a:pt x="169" y="171"/>
                  </a:cubicBezTo>
                  <a:cubicBezTo>
                    <a:pt x="119" y="122"/>
                    <a:pt x="119" y="122"/>
                    <a:pt x="119" y="122"/>
                  </a:cubicBezTo>
                  <a:cubicBezTo>
                    <a:pt x="89" y="153"/>
                    <a:pt x="64" y="189"/>
                    <a:pt x="45" y="228"/>
                  </a:cubicBezTo>
                  <a:cubicBezTo>
                    <a:pt x="44" y="229"/>
                    <a:pt x="44" y="229"/>
                    <a:pt x="44" y="229"/>
                  </a:cubicBezTo>
                  <a:cubicBezTo>
                    <a:pt x="107" y="259"/>
                    <a:pt x="107" y="259"/>
                    <a:pt x="107" y="259"/>
                  </a:cubicBezTo>
                  <a:cubicBezTo>
                    <a:pt x="91" y="293"/>
                    <a:pt x="80" y="328"/>
                    <a:pt x="75" y="363"/>
                  </a:cubicBezTo>
                  <a:cubicBezTo>
                    <a:pt x="6" y="353"/>
                    <a:pt x="6" y="353"/>
                    <a:pt x="6" y="353"/>
                  </a:cubicBezTo>
                  <a:cubicBezTo>
                    <a:pt x="0" y="396"/>
                    <a:pt x="1" y="440"/>
                    <a:pt x="8" y="483"/>
                  </a:cubicBezTo>
                  <a:cubicBezTo>
                    <a:pt x="77" y="471"/>
                    <a:pt x="77" y="471"/>
                    <a:pt x="77" y="471"/>
                  </a:cubicBezTo>
                  <a:cubicBezTo>
                    <a:pt x="84" y="507"/>
                    <a:pt x="95" y="541"/>
                    <a:pt x="112" y="573"/>
                  </a:cubicBezTo>
                  <a:cubicBezTo>
                    <a:pt x="50" y="606"/>
                    <a:pt x="50" y="606"/>
                    <a:pt x="50" y="606"/>
                  </a:cubicBezTo>
                  <a:cubicBezTo>
                    <a:pt x="71" y="644"/>
                    <a:pt x="97" y="679"/>
                    <a:pt x="128" y="710"/>
                  </a:cubicBezTo>
                  <a:cubicBezTo>
                    <a:pt x="177" y="660"/>
                    <a:pt x="177" y="660"/>
                    <a:pt x="177" y="660"/>
                  </a:cubicBezTo>
                  <a:cubicBezTo>
                    <a:pt x="202" y="684"/>
                    <a:pt x="232" y="705"/>
                    <a:pt x="265" y="722"/>
                  </a:cubicBezTo>
                  <a:cubicBezTo>
                    <a:pt x="266" y="722"/>
                    <a:pt x="266" y="722"/>
                    <a:pt x="266" y="722"/>
                  </a:cubicBezTo>
                  <a:cubicBezTo>
                    <a:pt x="235" y="784"/>
                    <a:pt x="235" y="784"/>
                    <a:pt x="235" y="784"/>
                  </a:cubicBezTo>
                  <a:cubicBezTo>
                    <a:pt x="274" y="804"/>
                    <a:pt x="316" y="817"/>
                    <a:pt x="359" y="823"/>
                  </a:cubicBezTo>
                  <a:cubicBezTo>
                    <a:pt x="369" y="754"/>
                    <a:pt x="369" y="754"/>
                    <a:pt x="369" y="754"/>
                  </a:cubicBezTo>
                  <a:cubicBezTo>
                    <a:pt x="405" y="759"/>
                    <a:pt x="442" y="758"/>
                    <a:pt x="477" y="752"/>
                  </a:cubicBezTo>
                  <a:cubicBezTo>
                    <a:pt x="489" y="821"/>
                    <a:pt x="489" y="821"/>
                    <a:pt x="489" y="821"/>
                  </a:cubicBezTo>
                  <a:cubicBezTo>
                    <a:pt x="532" y="813"/>
                    <a:pt x="573" y="799"/>
                    <a:pt x="612" y="779"/>
                  </a:cubicBezTo>
                  <a:cubicBezTo>
                    <a:pt x="579" y="717"/>
                    <a:pt x="579" y="717"/>
                    <a:pt x="579" y="717"/>
                  </a:cubicBezTo>
                  <a:cubicBezTo>
                    <a:pt x="611" y="700"/>
                    <a:pt x="640" y="678"/>
                    <a:pt x="666" y="652"/>
                  </a:cubicBezTo>
                  <a:lnTo>
                    <a:pt x="716" y="701"/>
                  </a:lnTo>
                  <a:close/>
                  <a:moveTo>
                    <a:pt x="337" y="575"/>
                  </a:moveTo>
                  <a:cubicBezTo>
                    <a:pt x="247" y="531"/>
                    <a:pt x="209" y="421"/>
                    <a:pt x="254" y="331"/>
                  </a:cubicBezTo>
                  <a:cubicBezTo>
                    <a:pt x="298" y="240"/>
                    <a:pt x="408" y="203"/>
                    <a:pt x="498" y="247"/>
                  </a:cubicBezTo>
                  <a:cubicBezTo>
                    <a:pt x="589" y="292"/>
                    <a:pt x="626" y="401"/>
                    <a:pt x="582" y="492"/>
                  </a:cubicBezTo>
                  <a:cubicBezTo>
                    <a:pt x="537" y="582"/>
                    <a:pt x="428" y="620"/>
                    <a:pt x="337" y="575"/>
                  </a:cubicBezTo>
                  <a:close/>
                </a:path>
              </a:pathLst>
            </a:cu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grpSp>
          <p:nvGrpSpPr>
            <p:cNvPr id="922" name="Google Shape;922;p35"/>
            <p:cNvGrpSpPr/>
            <p:nvPr/>
          </p:nvGrpSpPr>
          <p:grpSpPr>
            <a:xfrm>
              <a:off x="5332847" y="967113"/>
              <a:ext cx="2659418" cy="1718626"/>
              <a:chOff x="4838012" y="1361547"/>
              <a:chExt cx="951900" cy="615157"/>
            </a:xfrm>
          </p:grpSpPr>
          <p:sp>
            <p:nvSpPr>
              <p:cNvPr id="923" name="Google Shape;923;p35"/>
              <p:cNvSpPr/>
              <p:nvPr/>
            </p:nvSpPr>
            <p:spPr>
              <a:xfrm>
                <a:off x="4838012" y="1419903"/>
                <a:ext cx="951900" cy="556800"/>
              </a:xfrm>
              <a:prstGeom prst="rect">
                <a:avLst/>
              </a:pr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4" name="Google Shape;924;p35"/>
              <p:cNvSpPr/>
              <p:nvPr/>
            </p:nvSpPr>
            <p:spPr>
              <a:xfrm>
                <a:off x="4838012" y="1361547"/>
                <a:ext cx="951892" cy="58358"/>
              </a:xfrm>
              <a:custGeom>
                <a:avLst/>
                <a:gdLst/>
                <a:ahLst/>
                <a:cxnLst/>
                <a:rect l="l" t="t" r="r" b="b"/>
                <a:pathLst>
                  <a:path w="1089" h="67" extrusionOk="0">
                    <a:moveTo>
                      <a:pt x="1057" y="0"/>
                    </a:moveTo>
                    <a:cubicBezTo>
                      <a:pt x="31" y="0"/>
                      <a:pt x="31" y="0"/>
                      <a:pt x="31" y="0"/>
                    </a:cubicBezTo>
                    <a:cubicBezTo>
                      <a:pt x="14" y="0"/>
                      <a:pt x="0" y="15"/>
                      <a:pt x="0" y="32"/>
                    </a:cubicBezTo>
                    <a:cubicBezTo>
                      <a:pt x="0" y="67"/>
                      <a:pt x="0" y="67"/>
                      <a:pt x="0" y="67"/>
                    </a:cubicBezTo>
                    <a:cubicBezTo>
                      <a:pt x="1089" y="67"/>
                      <a:pt x="1089" y="67"/>
                      <a:pt x="1089" y="67"/>
                    </a:cubicBezTo>
                    <a:cubicBezTo>
                      <a:pt x="1089" y="32"/>
                      <a:pt x="1089" y="32"/>
                      <a:pt x="1089" y="32"/>
                    </a:cubicBezTo>
                    <a:cubicBezTo>
                      <a:pt x="1089" y="15"/>
                      <a:pt x="1074" y="0"/>
                      <a:pt x="1057"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5" name="Google Shape;925;p35"/>
              <p:cNvSpPr/>
              <p:nvPr/>
            </p:nvSpPr>
            <p:spPr>
              <a:xfrm>
                <a:off x="4863842"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35"/>
              <p:cNvSpPr/>
              <p:nvPr/>
            </p:nvSpPr>
            <p:spPr>
              <a:xfrm>
                <a:off x="4904979" y="1376853"/>
                <a:ext cx="258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35"/>
              <p:cNvSpPr/>
              <p:nvPr/>
            </p:nvSpPr>
            <p:spPr>
              <a:xfrm>
                <a:off x="4945159" y="1376853"/>
                <a:ext cx="26700" cy="27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35"/>
              <p:cNvSpPr/>
              <p:nvPr/>
            </p:nvSpPr>
            <p:spPr>
              <a:xfrm>
                <a:off x="4902109" y="1478261"/>
                <a:ext cx="348300" cy="3483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35"/>
              <p:cNvSpPr/>
              <p:nvPr/>
            </p:nvSpPr>
            <p:spPr>
              <a:xfrm>
                <a:off x="4926026" y="1502178"/>
                <a:ext cx="299440" cy="300397"/>
              </a:xfrm>
              <a:custGeom>
                <a:avLst/>
                <a:gdLst/>
                <a:ahLst/>
                <a:cxnLst/>
                <a:rect l="l" t="t" r="r" b="b"/>
                <a:pathLst>
                  <a:path w="342" h="343" extrusionOk="0">
                    <a:moveTo>
                      <a:pt x="209" y="5"/>
                    </a:moveTo>
                    <a:cubicBezTo>
                      <a:pt x="197" y="2"/>
                      <a:pt x="184" y="0"/>
                      <a:pt x="171" y="0"/>
                    </a:cubicBezTo>
                    <a:cubicBezTo>
                      <a:pt x="92" y="0"/>
                      <a:pt x="26" y="54"/>
                      <a:pt x="6" y="126"/>
                    </a:cubicBezTo>
                    <a:cubicBezTo>
                      <a:pt x="6" y="128"/>
                      <a:pt x="5" y="130"/>
                      <a:pt x="5" y="131"/>
                    </a:cubicBezTo>
                    <a:cubicBezTo>
                      <a:pt x="4" y="133"/>
                      <a:pt x="4" y="135"/>
                      <a:pt x="3" y="137"/>
                    </a:cubicBezTo>
                    <a:cubicBezTo>
                      <a:pt x="3" y="137"/>
                      <a:pt x="3" y="137"/>
                      <a:pt x="3" y="137"/>
                    </a:cubicBezTo>
                    <a:cubicBezTo>
                      <a:pt x="3" y="139"/>
                      <a:pt x="3" y="141"/>
                      <a:pt x="2" y="142"/>
                    </a:cubicBezTo>
                    <a:cubicBezTo>
                      <a:pt x="2" y="143"/>
                      <a:pt x="2" y="143"/>
                      <a:pt x="2" y="143"/>
                    </a:cubicBezTo>
                    <a:cubicBezTo>
                      <a:pt x="2" y="145"/>
                      <a:pt x="2" y="147"/>
                      <a:pt x="2" y="148"/>
                    </a:cubicBezTo>
                    <a:cubicBezTo>
                      <a:pt x="1" y="150"/>
                      <a:pt x="1" y="152"/>
                      <a:pt x="1" y="153"/>
                    </a:cubicBezTo>
                    <a:cubicBezTo>
                      <a:pt x="1" y="154"/>
                      <a:pt x="1" y="154"/>
                      <a:pt x="1" y="155"/>
                    </a:cubicBezTo>
                    <a:cubicBezTo>
                      <a:pt x="1" y="157"/>
                      <a:pt x="0" y="158"/>
                      <a:pt x="0" y="160"/>
                    </a:cubicBezTo>
                    <a:cubicBezTo>
                      <a:pt x="0" y="162"/>
                      <a:pt x="0" y="163"/>
                      <a:pt x="0" y="165"/>
                    </a:cubicBezTo>
                    <a:cubicBezTo>
                      <a:pt x="0" y="167"/>
                      <a:pt x="0" y="169"/>
                      <a:pt x="0" y="172"/>
                    </a:cubicBezTo>
                    <a:cubicBezTo>
                      <a:pt x="0" y="266"/>
                      <a:pt x="77" y="343"/>
                      <a:pt x="171" y="343"/>
                    </a:cubicBezTo>
                    <a:cubicBezTo>
                      <a:pt x="266" y="343"/>
                      <a:pt x="342" y="266"/>
                      <a:pt x="342" y="172"/>
                    </a:cubicBezTo>
                    <a:cubicBezTo>
                      <a:pt x="342" y="90"/>
                      <a:pt x="285" y="22"/>
                      <a:pt x="209" y="5"/>
                    </a:cubicBezTo>
                    <a:close/>
                    <a:moveTo>
                      <a:pt x="171" y="300"/>
                    </a:moveTo>
                    <a:cubicBezTo>
                      <a:pt x="100" y="300"/>
                      <a:pt x="43" y="242"/>
                      <a:pt x="43" y="172"/>
                    </a:cubicBezTo>
                    <a:cubicBezTo>
                      <a:pt x="43" y="170"/>
                      <a:pt x="43" y="168"/>
                      <a:pt x="43" y="167"/>
                    </a:cubicBezTo>
                    <a:cubicBezTo>
                      <a:pt x="43" y="165"/>
                      <a:pt x="43" y="164"/>
                      <a:pt x="43" y="162"/>
                    </a:cubicBezTo>
                    <a:cubicBezTo>
                      <a:pt x="44" y="159"/>
                      <a:pt x="44" y="155"/>
                      <a:pt x="45" y="152"/>
                    </a:cubicBezTo>
                    <a:cubicBezTo>
                      <a:pt x="45" y="151"/>
                      <a:pt x="45" y="149"/>
                      <a:pt x="45" y="148"/>
                    </a:cubicBezTo>
                    <a:cubicBezTo>
                      <a:pt x="46" y="147"/>
                      <a:pt x="46" y="146"/>
                      <a:pt x="46" y="144"/>
                    </a:cubicBezTo>
                    <a:cubicBezTo>
                      <a:pt x="46" y="143"/>
                      <a:pt x="47" y="142"/>
                      <a:pt x="47" y="140"/>
                    </a:cubicBezTo>
                    <a:cubicBezTo>
                      <a:pt x="48" y="138"/>
                      <a:pt x="48" y="135"/>
                      <a:pt x="49" y="133"/>
                    </a:cubicBezTo>
                    <a:cubicBezTo>
                      <a:pt x="65" y="81"/>
                      <a:pt x="114" y="44"/>
                      <a:pt x="171" y="44"/>
                    </a:cubicBezTo>
                    <a:cubicBezTo>
                      <a:pt x="180" y="44"/>
                      <a:pt x="188" y="44"/>
                      <a:pt x="196" y="46"/>
                    </a:cubicBezTo>
                    <a:cubicBezTo>
                      <a:pt x="197" y="46"/>
                      <a:pt x="199" y="47"/>
                      <a:pt x="200" y="47"/>
                    </a:cubicBezTo>
                    <a:cubicBezTo>
                      <a:pt x="201" y="47"/>
                      <a:pt x="201" y="47"/>
                      <a:pt x="202" y="47"/>
                    </a:cubicBezTo>
                    <a:cubicBezTo>
                      <a:pt x="203" y="48"/>
                      <a:pt x="205" y="48"/>
                      <a:pt x="206" y="48"/>
                    </a:cubicBezTo>
                    <a:cubicBezTo>
                      <a:pt x="206" y="49"/>
                      <a:pt x="206" y="49"/>
                      <a:pt x="206" y="49"/>
                    </a:cubicBezTo>
                    <a:cubicBezTo>
                      <a:pt x="208" y="49"/>
                      <a:pt x="210" y="50"/>
                      <a:pt x="212" y="50"/>
                    </a:cubicBezTo>
                    <a:cubicBezTo>
                      <a:pt x="212" y="50"/>
                      <a:pt x="212" y="50"/>
                      <a:pt x="212" y="50"/>
                    </a:cubicBezTo>
                    <a:cubicBezTo>
                      <a:pt x="214" y="51"/>
                      <a:pt x="215" y="51"/>
                      <a:pt x="217" y="52"/>
                    </a:cubicBezTo>
                    <a:cubicBezTo>
                      <a:pt x="218" y="53"/>
                      <a:pt x="220" y="53"/>
                      <a:pt x="222" y="54"/>
                    </a:cubicBezTo>
                    <a:cubicBezTo>
                      <a:pt x="224" y="55"/>
                      <a:pt x="225" y="56"/>
                      <a:pt x="227" y="56"/>
                    </a:cubicBezTo>
                    <a:cubicBezTo>
                      <a:pt x="227" y="56"/>
                      <a:pt x="227" y="56"/>
                      <a:pt x="227" y="56"/>
                    </a:cubicBezTo>
                    <a:cubicBezTo>
                      <a:pt x="229" y="57"/>
                      <a:pt x="230" y="58"/>
                      <a:pt x="232" y="59"/>
                    </a:cubicBezTo>
                    <a:cubicBezTo>
                      <a:pt x="232" y="59"/>
                      <a:pt x="232" y="59"/>
                      <a:pt x="232" y="59"/>
                    </a:cubicBezTo>
                    <a:cubicBezTo>
                      <a:pt x="234" y="60"/>
                      <a:pt x="235" y="61"/>
                      <a:pt x="237" y="62"/>
                    </a:cubicBezTo>
                    <a:cubicBezTo>
                      <a:pt x="238" y="63"/>
                      <a:pt x="240" y="64"/>
                      <a:pt x="241" y="65"/>
                    </a:cubicBezTo>
                    <a:cubicBezTo>
                      <a:pt x="243" y="65"/>
                      <a:pt x="244" y="66"/>
                      <a:pt x="245" y="67"/>
                    </a:cubicBezTo>
                    <a:cubicBezTo>
                      <a:pt x="246" y="68"/>
                      <a:pt x="246" y="68"/>
                      <a:pt x="246" y="68"/>
                    </a:cubicBezTo>
                    <a:cubicBezTo>
                      <a:pt x="249" y="70"/>
                      <a:pt x="252" y="72"/>
                      <a:pt x="254" y="74"/>
                    </a:cubicBezTo>
                    <a:cubicBezTo>
                      <a:pt x="256" y="75"/>
                      <a:pt x="257" y="77"/>
                      <a:pt x="258" y="78"/>
                    </a:cubicBezTo>
                    <a:cubicBezTo>
                      <a:pt x="260" y="79"/>
                      <a:pt x="261" y="80"/>
                      <a:pt x="262" y="82"/>
                    </a:cubicBezTo>
                    <a:cubicBezTo>
                      <a:pt x="264" y="83"/>
                      <a:pt x="265" y="84"/>
                      <a:pt x="266" y="86"/>
                    </a:cubicBezTo>
                    <a:cubicBezTo>
                      <a:pt x="267" y="87"/>
                      <a:pt x="269" y="89"/>
                      <a:pt x="270" y="90"/>
                    </a:cubicBezTo>
                    <a:cubicBezTo>
                      <a:pt x="271" y="91"/>
                      <a:pt x="272" y="92"/>
                      <a:pt x="273" y="93"/>
                    </a:cubicBezTo>
                    <a:cubicBezTo>
                      <a:pt x="274" y="95"/>
                      <a:pt x="275" y="97"/>
                      <a:pt x="276" y="99"/>
                    </a:cubicBezTo>
                    <a:cubicBezTo>
                      <a:pt x="277" y="100"/>
                      <a:pt x="278" y="101"/>
                      <a:pt x="279" y="103"/>
                    </a:cubicBezTo>
                    <a:cubicBezTo>
                      <a:pt x="279" y="103"/>
                      <a:pt x="279" y="103"/>
                      <a:pt x="279" y="103"/>
                    </a:cubicBezTo>
                    <a:cubicBezTo>
                      <a:pt x="280" y="104"/>
                      <a:pt x="281" y="106"/>
                      <a:pt x="282" y="107"/>
                    </a:cubicBezTo>
                    <a:cubicBezTo>
                      <a:pt x="282" y="108"/>
                      <a:pt x="282" y="108"/>
                      <a:pt x="282" y="108"/>
                    </a:cubicBezTo>
                    <a:cubicBezTo>
                      <a:pt x="283" y="109"/>
                      <a:pt x="284" y="111"/>
                      <a:pt x="285" y="112"/>
                    </a:cubicBezTo>
                    <a:cubicBezTo>
                      <a:pt x="286" y="114"/>
                      <a:pt x="286" y="116"/>
                      <a:pt x="287" y="117"/>
                    </a:cubicBezTo>
                    <a:cubicBezTo>
                      <a:pt x="288" y="119"/>
                      <a:pt x="289" y="120"/>
                      <a:pt x="289" y="122"/>
                    </a:cubicBezTo>
                    <a:cubicBezTo>
                      <a:pt x="289" y="122"/>
                      <a:pt x="289" y="122"/>
                      <a:pt x="289" y="122"/>
                    </a:cubicBezTo>
                    <a:cubicBezTo>
                      <a:pt x="290" y="124"/>
                      <a:pt x="291" y="126"/>
                      <a:pt x="291" y="127"/>
                    </a:cubicBezTo>
                    <a:cubicBezTo>
                      <a:pt x="292" y="129"/>
                      <a:pt x="293" y="131"/>
                      <a:pt x="293" y="133"/>
                    </a:cubicBezTo>
                    <a:cubicBezTo>
                      <a:pt x="294" y="135"/>
                      <a:pt x="294" y="136"/>
                      <a:pt x="295" y="138"/>
                    </a:cubicBezTo>
                    <a:cubicBezTo>
                      <a:pt x="295" y="139"/>
                      <a:pt x="296" y="141"/>
                      <a:pt x="296" y="142"/>
                    </a:cubicBezTo>
                    <a:cubicBezTo>
                      <a:pt x="296" y="143"/>
                      <a:pt x="296" y="144"/>
                      <a:pt x="296" y="144"/>
                    </a:cubicBezTo>
                    <a:cubicBezTo>
                      <a:pt x="297" y="146"/>
                      <a:pt x="297" y="147"/>
                      <a:pt x="297" y="149"/>
                    </a:cubicBezTo>
                    <a:cubicBezTo>
                      <a:pt x="297" y="149"/>
                      <a:pt x="297" y="149"/>
                      <a:pt x="297" y="149"/>
                    </a:cubicBezTo>
                    <a:cubicBezTo>
                      <a:pt x="298" y="151"/>
                      <a:pt x="298" y="152"/>
                      <a:pt x="298" y="154"/>
                    </a:cubicBezTo>
                    <a:cubicBezTo>
                      <a:pt x="298" y="154"/>
                      <a:pt x="298" y="155"/>
                      <a:pt x="298" y="155"/>
                    </a:cubicBezTo>
                    <a:cubicBezTo>
                      <a:pt x="298" y="157"/>
                      <a:pt x="299" y="158"/>
                      <a:pt x="299" y="160"/>
                    </a:cubicBezTo>
                    <a:cubicBezTo>
                      <a:pt x="299" y="160"/>
                      <a:pt x="299" y="160"/>
                      <a:pt x="299" y="160"/>
                    </a:cubicBezTo>
                    <a:cubicBezTo>
                      <a:pt x="299" y="164"/>
                      <a:pt x="299" y="168"/>
                      <a:pt x="299" y="172"/>
                    </a:cubicBezTo>
                    <a:cubicBezTo>
                      <a:pt x="299" y="242"/>
                      <a:pt x="242" y="300"/>
                      <a:pt x="171" y="3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35"/>
              <p:cNvSpPr/>
              <p:nvPr/>
            </p:nvSpPr>
            <p:spPr>
              <a:xfrm>
                <a:off x="4926026" y="1506961"/>
                <a:ext cx="299440" cy="295613"/>
              </a:xfrm>
              <a:custGeom>
                <a:avLst/>
                <a:gdLst/>
                <a:ahLst/>
                <a:cxnLst/>
                <a:rect l="l" t="t" r="r" b="b"/>
                <a:pathLst>
                  <a:path w="342" h="338" extrusionOk="0">
                    <a:moveTo>
                      <a:pt x="209" y="0"/>
                    </a:moveTo>
                    <a:cubicBezTo>
                      <a:pt x="196" y="41"/>
                      <a:pt x="196" y="41"/>
                      <a:pt x="196" y="41"/>
                    </a:cubicBezTo>
                    <a:cubicBezTo>
                      <a:pt x="197" y="41"/>
                      <a:pt x="199" y="42"/>
                      <a:pt x="200" y="42"/>
                    </a:cubicBezTo>
                    <a:cubicBezTo>
                      <a:pt x="201" y="42"/>
                      <a:pt x="201" y="42"/>
                      <a:pt x="202" y="42"/>
                    </a:cubicBezTo>
                    <a:cubicBezTo>
                      <a:pt x="203" y="43"/>
                      <a:pt x="205" y="43"/>
                      <a:pt x="206" y="43"/>
                    </a:cubicBezTo>
                    <a:cubicBezTo>
                      <a:pt x="206" y="44"/>
                      <a:pt x="206" y="44"/>
                      <a:pt x="206" y="44"/>
                    </a:cubicBezTo>
                    <a:cubicBezTo>
                      <a:pt x="208" y="44"/>
                      <a:pt x="210" y="45"/>
                      <a:pt x="212" y="45"/>
                    </a:cubicBezTo>
                    <a:cubicBezTo>
                      <a:pt x="212" y="45"/>
                      <a:pt x="212" y="45"/>
                      <a:pt x="212" y="45"/>
                    </a:cubicBezTo>
                    <a:cubicBezTo>
                      <a:pt x="214" y="46"/>
                      <a:pt x="215" y="46"/>
                      <a:pt x="217" y="47"/>
                    </a:cubicBezTo>
                    <a:cubicBezTo>
                      <a:pt x="219" y="48"/>
                      <a:pt x="220" y="48"/>
                      <a:pt x="222" y="49"/>
                    </a:cubicBezTo>
                    <a:cubicBezTo>
                      <a:pt x="224" y="50"/>
                      <a:pt x="225" y="51"/>
                      <a:pt x="227" y="51"/>
                    </a:cubicBezTo>
                    <a:cubicBezTo>
                      <a:pt x="227" y="51"/>
                      <a:pt x="227" y="51"/>
                      <a:pt x="227" y="51"/>
                    </a:cubicBezTo>
                    <a:cubicBezTo>
                      <a:pt x="229" y="52"/>
                      <a:pt x="230" y="53"/>
                      <a:pt x="232" y="54"/>
                    </a:cubicBezTo>
                    <a:cubicBezTo>
                      <a:pt x="232" y="54"/>
                      <a:pt x="232" y="54"/>
                      <a:pt x="232" y="54"/>
                    </a:cubicBezTo>
                    <a:cubicBezTo>
                      <a:pt x="234" y="55"/>
                      <a:pt x="235" y="56"/>
                      <a:pt x="237" y="57"/>
                    </a:cubicBezTo>
                    <a:cubicBezTo>
                      <a:pt x="238" y="58"/>
                      <a:pt x="240" y="58"/>
                      <a:pt x="241" y="60"/>
                    </a:cubicBezTo>
                    <a:cubicBezTo>
                      <a:pt x="243" y="60"/>
                      <a:pt x="244" y="61"/>
                      <a:pt x="245" y="62"/>
                    </a:cubicBezTo>
                    <a:cubicBezTo>
                      <a:pt x="246" y="63"/>
                      <a:pt x="246" y="63"/>
                      <a:pt x="246" y="63"/>
                    </a:cubicBezTo>
                    <a:cubicBezTo>
                      <a:pt x="249" y="65"/>
                      <a:pt x="252" y="67"/>
                      <a:pt x="254" y="69"/>
                    </a:cubicBezTo>
                    <a:cubicBezTo>
                      <a:pt x="256" y="70"/>
                      <a:pt x="257" y="72"/>
                      <a:pt x="258" y="73"/>
                    </a:cubicBezTo>
                    <a:cubicBezTo>
                      <a:pt x="260" y="74"/>
                      <a:pt x="261" y="75"/>
                      <a:pt x="262" y="77"/>
                    </a:cubicBezTo>
                    <a:cubicBezTo>
                      <a:pt x="264" y="78"/>
                      <a:pt x="265" y="79"/>
                      <a:pt x="266" y="81"/>
                    </a:cubicBezTo>
                    <a:cubicBezTo>
                      <a:pt x="267" y="82"/>
                      <a:pt x="269" y="84"/>
                      <a:pt x="270" y="85"/>
                    </a:cubicBezTo>
                    <a:cubicBezTo>
                      <a:pt x="271" y="86"/>
                      <a:pt x="272" y="87"/>
                      <a:pt x="273" y="88"/>
                    </a:cubicBezTo>
                    <a:cubicBezTo>
                      <a:pt x="274" y="90"/>
                      <a:pt x="275" y="92"/>
                      <a:pt x="276" y="93"/>
                    </a:cubicBezTo>
                    <a:cubicBezTo>
                      <a:pt x="277" y="95"/>
                      <a:pt x="278" y="96"/>
                      <a:pt x="279" y="98"/>
                    </a:cubicBezTo>
                    <a:cubicBezTo>
                      <a:pt x="279" y="98"/>
                      <a:pt x="279" y="98"/>
                      <a:pt x="279" y="98"/>
                    </a:cubicBezTo>
                    <a:cubicBezTo>
                      <a:pt x="280" y="99"/>
                      <a:pt x="281" y="101"/>
                      <a:pt x="282" y="102"/>
                    </a:cubicBezTo>
                    <a:cubicBezTo>
                      <a:pt x="282" y="103"/>
                      <a:pt x="282" y="103"/>
                      <a:pt x="282" y="103"/>
                    </a:cubicBezTo>
                    <a:cubicBezTo>
                      <a:pt x="283" y="104"/>
                      <a:pt x="284" y="106"/>
                      <a:pt x="285" y="107"/>
                    </a:cubicBezTo>
                    <a:cubicBezTo>
                      <a:pt x="286" y="109"/>
                      <a:pt x="286" y="110"/>
                      <a:pt x="287" y="112"/>
                    </a:cubicBezTo>
                    <a:cubicBezTo>
                      <a:pt x="288" y="114"/>
                      <a:pt x="289" y="115"/>
                      <a:pt x="289" y="117"/>
                    </a:cubicBezTo>
                    <a:cubicBezTo>
                      <a:pt x="289" y="117"/>
                      <a:pt x="289" y="117"/>
                      <a:pt x="289" y="117"/>
                    </a:cubicBezTo>
                    <a:cubicBezTo>
                      <a:pt x="290" y="119"/>
                      <a:pt x="291" y="121"/>
                      <a:pt x="291" y="122"/>
                    </a:cubicBezTo>
                    <a:cubicBezTo>
                      <a:pt x="292" y="124"/>
                      <a:pt x="293" y="126"/>
                      <a:pt x="293" y="128"/>
                    </a:cubicBezTo>
                    <a:cubicBezTo>
                      <a:pt x="294" y="130"/>
                      <a:pt x="294" y="131"/>
                      <a:pt x="295" y="133"/>
                    </a:cubicBezTo>
                    <a:cubicBezTo>
                      <a:pt x="295" y="134"/>
                      <a:pt x="296" y="136"/>
                      <a:pt x="296" y="137"/>
                    </a:cubicBezTo>
                    <a:cubicBezTo>
                      <a:pt x="296" y="138"/>
                      <a:pt x="296" y="139"/>
                      <a:pt x="296" y="139"/>
                    </a:cubicBezTo>
                    <a:cubicBezTo>
                      <a:pt x="297" y="141"/>
                      <a:pt x="297" y="142"/>
                      <a:pt x="297" y="144"/>
                    </a:cubicBezTo>
                    <a:cubicBezTo>
                      <a:pt x="297" y="144"/>
                      <a:pt x="297" y="144"/>
                      <a:pt x="297" y="144"/>
                    </a:cubicBezTo>
                    <a:cubicBezTo>
                      <a:pt x="298" y="146"/>
                      <a:pt x="298" y="147"/>
                      <a:pt x="298" y="149"/>
                    </a:cubicBezTo>
                    <a:cubicBezTo>
                      <a:pt x="298" y="149"/>
                      <a:pt x="298" y="150"/>
                      <a:pt x="298" y="150"/>
                    </a:cubicBezTo>
                    <a:cubicBezTo>
                      <a:pt x="298" y="152"/>
                      <a:pt x="299" y="153"/>
                      <a:pt x="299" y="155"/>
                    </a:cubicBezTo>
                    <a:cubicBezTo>
                      <a:pt x="299" y="155"/>
                      <a:pt x="299" y="155"/>
                      <a:pt x="299" y="155"/>
                    </a:cubicBezTo>
                    <a:cubicBezTo>
                      <a:pt x="299" y="159"/>
                      <a:pt x="299" y="163"/>
                      <a:pt x="299" y="167"/>
                    </a:cubicBezTo>
                    <a:cubicBezTo>
                      <a:pt x="299" y="170"/>
                      <a:pt x="299" y="172"/>
                      <a:pt x="299" y="175"/>
                    </a:cubicBezTo>
                    <a:cubicBezTo>
                      <a:pt x="295" y="242"/>
                      <a:pt x="239" y="295"/>
                      <a:pt x="171" y="295"/>
                    </a:cubicBezTo>
                    <a:cubicBezTo>
                      <a:pt x="100" y="295"/>
                      <a:pt x="43" y="237"/>
                      <a:pt x="43" y="167"/>
                    </a:cubicBezTo>
                    <a:cubicBezTo>
                      <a:pt x="43" y="165"/>
                      <a:pt x="43" y="163"/>
                      <a:pt x="43" y="162"/>
                    </a:cubicBezTo>
                    <a:cubicBezTo>
                      <a:pt x="43" y="160"/>
                      <a:pt x="43" y="159"/>
                      <a:pt x="43" y="157"/>
                    </a:cubicBezTo>
                    <a:cubicBezTo>
                      <a:pt x="44" y="154"/>
                      <a:pt x="44" y="150"/>
                      <a:pt x="45" y="147"/>
                    </a:cubicBezTo>
                    <a:cubicBezTo>
                      <a:pt x="45" y="146"/>
                      <a:pt x="45" y="144"/>
                      <a:pt x="45" y="143"/>
                    </a:cubicBezTo>
                    <a:cubicBezTo>
                      <a:pt x="45" y="142"/>
                      <a:pt x="46" y="140"/>
                      <a:pt x="46" y="139"/>
                    </a:cubicBezTo>
                    <a:cubicBezTo>
                      <a:pt x="46" y="138"/>
                      <a:pt x="47" y="137"/>
                      <a:pt x="47" y="135"/>
                    </a:cubicBezTo>
                    <a:cubicBezTo>
                      <a:pt x="48" y="133"/>
                      <a:pt x="48" y="131"/>
                      <a:pt x="49" y="128"/>
                    </a:cubicBezTo>
                    <a:cubicBezTo>
                      <a:pt x="6" y="121"/>
                      <a:pt x="6" y="121"/>
                      <a:pt x="6" y="121"/>
                    </a:cubicBezTo>
                    <a:cubicBezTo>
                      <a:pt x="6" y="123"/>
                      <a:pt x="5" y="125"/>
                      <a:pt x="5" y="126"/>
                    </a:cubicBezTo>
                    <a:cubicBezTo>
                      <a:pt x="4" y="128"/>
                      <a:pt x="4" y="130"/>
                      <a:pt x="3" y="132"/>
                    </a:cubicBezTo>
                    <a:cubicBezTo>
                      <a:pt x="3" y="132"/>
                      <a:pt x="3" y="132"/>
                      <a:pt x="3" y="132"/>
                    </a:cubicBezTo>
                    <a:cubicBezTo>
                      <a:pt x="3" y="134"/>
                      <a:pt x="3" y="136"/>
                      <a:pt x="2" y="137"/>
                    </a:cubicBezTo>
                    <a:cubicBezTo>
                      <a:pt x="2" y="138"/>
                      <a:pt x="2" y="138"/>
                      <a:pt x="2" y="138"/>
                    </a:cubicBezTo>
                    <a:cubicBezTo>
                      <a:pt x="2" y="140"/>
                      <a:pt x="2" y="142"/>
                      <a:pt x="2" y="143"/>
                    </a:cubicBezTo>
                    <a:cubicBezTo>
                      <a:pt x="1" y="145"/>
                      <a:pt x="1" y="147"/>
                      <a:pt x="1" y="148"/>
                    </a:cubicBezTo>
                    <a:cubicBezTo>
                      <a:pt x="1" y="149"/>
                      <a:pt x="1" y="149"/>
                      <a:pt x="1" y="150"/>
                    </a:cubicBezTo>
                    <a:cubicBezTo>
                      <a:pt x="1" y="151"/>
                      <a:pt x="0" y="153"/>
                      <a:pt x="0" y="155"/>
                    </a:cubicBezTo>
                    <a:cubicBezTo>
                      <a:pt x="0" y="157"/>
                      <a:pt x="0" y="158"/>
                      <a:pt x="0" y="160"/>
                    </a:cubicBezTo>
                    <a:cubicBezTo>
                      <a:pt x="0" y="162"/>
                      <a:pt x="0" y="164"/>
                      <a:pt x="0" y="167"/>
                    </a:cubicBezTo>
                    <a:cubicBezTo>
                      <a:pt x="0" y="261"/>
                      <a:pt x="77" y="338"/>
                      <a:pt x="171" y="338"/>
                    </a:cubicBezTo>
                    <a:cubicBezTo>
                      <a:pt x="263" y="338"/>
                      <a:pt x="338" y="266"/>
                      <a:pt x="342" y="175"/>
                    </a:cubicBezTo>
                    <a:cubicBezTo>
                      <a:pt x="342" y="172"/>
                      <a:pt x="342" y="170"/>
                      <a:pt x="342" y="167"/>
                    </a:cubicBezTo>
                    <a:cubicBezTo>
                      <a:pt x="342" y="85"/>
                      <a:pt x="285" y="17"/>
                      <a:pt x="209" y="0"/>
                    </a:cubicBezTo>
                    <a:close/>
                  </a:path>
                </a:pathLst>
              </a:cu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35"/>
              <p:cNvSpPr/>
              <p:nvPr/>
            </p:nvSpPr>
            <p:spPr>
              <a:xfrm>
                <a:off x="5076224" y="1660030"/>
                <a:ext cx="149241" cy="142545"/>
              </a:xfrm>
              <a:custGeom>
                <a:avLst/>
                <a:gdLst/>
                <a:ahLst/>
                <a:cxnLst/>
                <a:rect l="l" t="t" r="r" b="b"/>
                <a:pathLst>
                  <a:path w="171" h="163" extrusionOk="0">
                    <a:moveTo>
                      <a:pt x="171" y="0"/>
                    </a:moveTo>
                    <a:cubicBezTo>
                      <a:pt x="167" y="91"/>
                      <a:pt x="92" y="163"/>
                      <a:pt x="0" y="163"/>
                    </a:cubicBezTo>
                    <a:cubicBezTo>
                      <a:pt x="0" y="120"/>
                      <a:pt x="0" y="120"/>
                      <a:pt x="0" y="120"/>
                    </a:cubicBezTo>
                    <a:cubicBezTo>
                      <a:pt x="68" y="120"/>
                      <a:pt x="124" y="67"/>
                      <a:pt x="128" y="0"/>
                    </a:cubicBezTo>
                    <a:lnTo>
                      <a:pt x="171" y="0"/>
                    </a:lnTo>
                    <a:close/>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35"/>
              <p:cNvSpPr/>
              <p:nvPr/>
            </p:nvSpPr>
            <p:spPr>
              <a:xfrm>
                <a:off x="5313479" y="1549055"/>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35"/>
              <p:cNvSpPr/>
              <p:nvPr/>
            </p:nvSpPr>
            <p:spPr>
              <a:xfrm>
                <a:off x="5313479" y="1610282"/>
                <a:ext cx="4125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4" name="Google Shape;934;p35"/>
              <p:cNvSpPr/>
              <p:nvPr/>
            </p:nvSpPr>
            <p:spPr>
              <a:xfrm>
                <a:off x="5313479" y="1671510"/>
                <a:ext cx="323400" cy="23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5" name="Google Shape;935;p35"/>
              <p:cNvSpPr/>
              <p:nvPr/>
            </p:nvSpPr>
            <p:spPr>
              <a:xfrm>
                <a:off x="5313479" y="1732737"/>
                <a:ext cx="205800" cy="240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6" name="Google Shape;936;p35"/>
              <p:cNvSpPr/>
              <p:nvPr/>
            </p:nvSpPr>
            <p:spPr>
              <a:xfrm>
                <a:off x="4970989"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7" name="Google Shape;937;p35"/>
              <p:cNvSpPr/>
              <p:nvPr/>
            </p:nvSpPr>
            <p:spPr>
              <a:xfrm>
                <a:off x="4889672" y="1867628"/>
                <a:ext cx="57600" cy="576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8" name="Google Shape;938;p35"/>
              <p:cNvSpPr/>
              <p:nvPr/>
            </p:nvSpPr>
            <p:spPr>
              <a:xfrm>
                <a:off x="5257036" y="1884848"/>
                <a:ext cx="1455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9" name="Google Shape;939;p35"/>
              <p:cNvSpPr/>
              <p:nvPr/>
            </p:nvSpPr>
            <p:spPr>
              <a:xfrm>
                <a:off x="5175718" y="1867628"/>
                <a:ext cx="57600" cy="57600"/>
              </a:xfrm>
              <a:prstGeom prst="ellipse">
                <a:avLst/>
              </a:pr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35"/>
              <p:cNvSpPr/>
              <p:nvPr/>
            </p:nvSpPr>
            <p:spPr>
              <a:xfrm>
                <a:off x="5543081" y="1884848"/>
                <a:ext cx="144600" cy="222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35"/>
              <p:cNvSpPr/>
              <p:nvPr/>
            </p:nvSpPr>
            <p:spPr>
              <a:xfrm>
                <a:off x="5461764" y="1867628"/>
                <a:ext cx="56400" cy="57600"/>
              </a:xfrm>
              <a:prstGeom prst="ellipse">
                <a:avLst/>
              </a:pr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42" name="Google Shape;942;p35"/>
            <p:cNvGrpSpPr/>
            <p:nvPr/>
          </p:nvGrpSpPr>
          <p:grpSpPr>
            <a:xfrm flipH="1">
              <a:off x="7510651" y="1762507"/>
              <a:ext cx="1203970" cy="2537416"/>
              <a:chOff x="3168951" y="1861557"/>
              <a:chExt cx="1203970" cy="2537416"/>
            </a:xfrm>
          </p:grpSpPr>
          <p:grpSp>
            <p:nvGrpSpPr>
              <p:cNvPr id="943" name="Google Shape;943;p35"/>
              <p:cNvGrpSpPr/>
              <p:nvPr/>
            </p:nvGrpSpPr>
            <p:grpSpPr>
              <a:xfrm>
                <a:off x="3168951" y="1861557"/>
                <a:ext cx="1203970" cy="2537416"/>
                <a:chOff x="3196688" y="1859757"/>
                <a:chExt cx="1203970" cy="2537416"/>
              </a:xfrm>
            </p:grpSpPr>
            <p:sp>
              <p:nvSpPr>
                <p:cNvPr id="944" name="Google Shape;944;p35"/>
                <p:cNvSpPr/>
                <p:nvPr/>
              </p:nvSpPr>
              <p:spPr>
                <a:xfrm>
                  <a:off x="4019743" y="2373432"/>
                  <a:ext cx="380915" cy="348197"/>
                </a:xfrm>
                <a:custGeom>
                  <a:avLst/>
                  <a:gdLst/>
                  <a:ahLst/>
                  <a:cxnLst/>
                  <a:rect l="l" t="t" r="r" b="b"/>
                  <a:pathLst>
                    <a:path w="380915" h="348197" extrusionOk="0">
                      <a:moveTo>
                        <a:pt x="71723" y="348198"/>
                      </a:moveTo>
                      <a:cubicBezTo>
                        <a:pt x="124492" y="302383"/>
                        <a:pt x="235267" y="221515"/>
                        <a:pt x="235267" y="221515"/>
                      </a:cubicBezTo>
                      <a:cubicBezTo>
                        <a:pt x="235267" y="221515"/>
                        <a:pt x="385477" y="81307"/>
                        <a:pt x="380809" y="71687"/>
                      </a:cubicBezTo>
                      <a:cubicBezTo>
                        <a:pt x="376142" y="62067"/>
                        <a:pt x="318135" y="96452"/>
                        <a:pt x="318135" y="96452"/>
                      </a:cubicBezTo>
                      <a:cubicBezTo>
                        <a:pt x="321755" y="86451"/>
                        <a:pt x="373475" y="45779"/>
                        <a:pt x="370427" y="39969"/>
                      </a:cubicBezTo>
                      <a:cubicBezTo>
                        <a:pt x="367379" y="34254"/>
                        <a:pt x="301276" y="82545"/>
                        <a:pt x="297656" y="79974"/>
                      </a:cubicBezTo>
                      <a:cubicBezTo>
                        <a:pt x="294132" y="77402"/>
                        <a:pt x="363188" y="27586"/>
                        <a:pt x="357759" y="20157"/>
                      </a:cubicBezTo>
                      <a:cubicBezTo>
                        <a:pt x="352330" y="12727"/>
                        <a:pt x="283369" y="62543"/>
                        <a:pt x="278987" y="61114"/>
                      </a:cubicBezTo>
                      <a:cubicBezTo>
                        <a:pt x="274606" y="59781"/>
                        <a:pt x="342995" y="5869"/>
                        <a:pt x="332708" y="250"/>
                      </a:cubicBezTo>
                      <a:cubicBezTo>
                        <a:pt x="322421" y="-5370"/>
                        <a:pt x="229838" y="85784"/>
                        <a:pt x="220408" y="85213"/>
                      </a:cubicBezTo>
                      <a:cubicBezTo>
                        <a:pt x="210979" y="84641"/>
                        <a:pt x="237172" y="34540"/>
                        <a:pt x="232886" y="14347"/>
                      </a:cubicBezTo>
                      <a:cubicBezTo>
                        <a:pt x="228600" y="-5846"/>
                        <a:pt x="168783" y="107120"/>
                        <a:pt x="168783" y="107120"/>
                      </a:cubicBezTo>
                      <a:cubicBezTo>
                        <a:pt x="151638" y="126456"/>
                        <a:pt x="0" y="234184"/>
                        <a:pt x="0" y="234184"/>
                      </a:cubicBezTo>
                      <a:lnTo>
                        <a:pt x="71723" y="348198"/>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35"/>
                <p:cNvSpPr/>
                <p:nvPr/>
              </p:nvSpPr>
              <p:spPr>
                <a:xfrm>
                  <a:off x="4229198" y="2451120"/>
                  <a:ext cx="20478" cy="55911"/>
                </a:xfrm>
                <a:custGeom>
                  <a:avLst/>
                  <a:gdLst/>
                  <a:ahLst/>
                  <a:cxnLst/>
                  <a:rect l="l" t="t" r="r" b="b"/>
                  <a:pathLst>
                    <a:path w="20478" h="55911" extrusionOk="0">
                      <a:moveTo>
                        <a:pt x="20479" y="2572"/>
                      </a:moveTo>
                      <a:lnTo>
                        <a:pt x="0" y="55912"/>
                      </a:lnTo>
                      <a:cubicBezTo>
                        <a:pt x="0" y="55912"/>
                        <a:pt x="5905" y="3620"/>
                        <a:pt x="2191" y="0"/>
                      </a:cubicBezTo>
                      <a:lnTo>
                        <a:pt x="20479" y="2572"/>
                      </a:lnTo>
                      <a:close/>
                    </a:path>
                  </a:pathLst>
                </a:custGeom>
                <a:solidFill>
                  <a:srgbClr val="8F5D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35"/>
                <p:cNvSpPr/>
                <p:nvPr/>
              </p:nvSpPr>
              <p:spPr>
                <a:xfrm>
                  <a:off x="3602037" y="2283261"/>
                  <a:ext cx="655354" cy="571433"/>
                </a:xfrm>
                <a:custGeom>
                  <a:avLst/>
                  <a:gdLst/>
                  <a:ahLst/>
                  <a:cxnLst/>
                  <a:rect l="l" t="t" r="r" b="b"/>
                  <a:pathLst>
                    <a:path w="655354" h="571433" extrusionOk="0">
                      <a:moveTo>
                        <a:pt x="383321" y="277492"/>
                      </a:moveTo>
                      <a:cubicBezTo>
                        <a:pt x="383321" y="277492"/>
                        <a:pt x="142434" y="-113414"/>
                        <a:pt x="10417" y="32700"/>
                      </a:cubicBezTo>
                      <a:cubicBezTo>
                        <a:pt x="-63402" y="114329"/>
                        <a:pt x="276927" y="536763"/>
                        <a:pt x="345412" y="571434"/>
                      </a:cubicBezTo>
                      <a:lnTo>
                        <a:pt x="655355" y="349501"/>
                      </a:lnTo>
                      <a:lnTo>
                        <a:pt x="558390" y="183576"/>
                      </a:lnTo>
                      <a:lnTo>
                        <a:pt x="383321" y="2774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35"/>
                <p:cNvSpPr/>
                <p:nvPr/>
              </p:nvSpPr>
              <p:spPr>
                <a:xfrm>
                  <a:off x="3602034" y="2289855"/>
                  <a:ext cx="581157" cy="564744"/>
                </a:xfrm>
                <a:custGeom>
                  <a:avLst/>
                  <a:gdLst/>
                  <a:ahLst/>
                  <a:cxnLst/>
                  <a:rect l="l" t="t" r="r" b="b"/>
                  <a:pathLst>
                    <a:path w="581157" h="564744" extrusionOk="0">
                      <a:moveTo>
                        <a:pt x="10420" y="26105"/>
                      </a:moveTo>
                      <a:cubicBezTo>
                        <a:pt x="46710" y="-14090"/>
                        <a:pt x="88620" y="-1231"/>
                        <a:pt x="134149" y="20486"/>
                      </a:cubicBezTo>
                      <a:cubicBezTo>
                        <a:pt x="173773" y="70111"/>
                        <a:pt x="219779" y="104115"/>
                        <a:pt x="256164" y="156503"/>
                      </a:cubicBezTo>
                      <a:cubicBezTo>
                        <a:pt x="294169" y="211271"/>
                        <a:pt x="328555" y="268421"/>
                        <a:pt x="365321" y="323952"/>
                      </a:cubicBezTo>
                      <a:cubicBezTo>
                        <a:pt x="374751" y="338144"/>
                        <a:pt x="384562" y="351956"/>
                        <a:pt x="394753" y="365576"/>
                      </a:cubicBezTo>
                      <a:cubicBezTo>
                        <a:pt x="401897" y="375006"/>
                        <a:pt x="407136" y="385674"/>
                        <a:pt x="418852" y="390151"/>
                      </a:cubicBezTo>
                      <a:cubicBezTo>
                        <a:pt x="438187" y="397485"/>
                        <a:pt x="448188" y="388913"/>
                        <a:pt x="465334" y="380245"/>
                      </a:cubicBezTo>
                      <a:cubicBezTo>
                        <a:pt x="488098" y="368815"/>
                        <a:pt x="521341" y="352718"/>
                        <a:pt x="542581" y="338811"/>
                      </a:cubicBezTo>
                      <a:cubicBezTo>
                        <a:pt x="556774" y="329477"/>
                        <a:pt x="562012" y="322714"/>
                        <a:pt x="562012" y="322714"/>
                      </a:cubicBezTo>
                      <a:cubicBezTo>
                        <a:pt x="562012" y="322714"/>
                        <a:pt x="575633" y="348050"/>
                        <a:pt x="581158" y="360147"/>
                      </a:cubicBezTo>
                      <a:lnTo>
                        <a:pt x="345509" y="564744"/>
                      </a:lnTo>
                      <a:cubicBezTo>
                        <a:pt x="276834" y="530073"/>
                        <a:pt x="-63399" y="107735"/>
                        <a:pt x="10420" y="26105"/>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35"/>
                <p:cNvSpPr/>
                <p:nvPr/>
              </p:nvSpPr>
              <p:spPr>
                <a:xfrm>
                  <a:off x="3677224" y="4259632"/>
                  <a:ext cx="126301" cy="110108"/>
                </a:xfrm>
                <a:custGeom>
                  <a:avLst/>
                  <a:gdLst/>
                  <a:ahLst/>
                  <a:cxnLst/>
                  <a:rect l="l" t="t" r="r" b="b"/>
                  <a:pathLst>
                    <a:path w="126301" h="110108" extrusionOk="0">
                      <a:moveTo>
                        <a:pt x="114300" y="31813"/>
                      </a:moveTo>
                      <a:lnTo>
                        <a:pt x="98203" y="0"/>
                      </a:lnTo>
                      <a:lnTo>
                        <a:pt x="2191" y="3429"/>
                      </a:lnTo>
                      <a:lnTo>
                        <a:pt x="0" y="31813"/>
                      </a:lnTo>
                      <a:lnTo>
                        <a:pt x="45149" y="110109"/>
                      </a:lnTo>
                      <a:lnTo>
                        <a:pt x="126301" y="47435"/>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35"/>
                <p:cNvSpPr/>
                <p:nvPr/>
              </p:nvSpPr>
              <p:spPr>
                <a:xfrm>
                  <a:off x="3662175" y="4290397"/>
                  <a:ext cx="291750" cy="106776"/>
                </a:xfrm>
                <a:custGeom>
                  <a:avLst/>
                  <a:gdLst/>
                  <a:ahLst/>
                  <a:cxnLst/>
                  <a:rect l="l" t="t" r="r" b="b"/>
                  <a:pathLst>
                    <a:path w="291750" h="106776" extrusionOk="0">
                      <a:moveTo>
                        <a:pt x="135160" y="1"/>
                      </a:moveTo>
                      <a:cubicBezTo>
                        <a:pt x="135160" y="1"/>
                        <a:pt x="106966" y="-570"/>
                        <a:pt x="74104" y="24385"/>
                      </a:cubicBezTo>
                      <a:cubicBezTo>
                        <a:pt x="54578" y="39244"/>
                        <a:pt x="25051" y="8669"/>
                        <a:pt x="16002" y="763"/>
                      </a:cubicBezTo>
                      <a:cubicBezTo>
                        <a:pt x="14192" y="-856"/>
                        <a:pt x="11621" y="573"/>
                        <a:pt x="11335" y="3430"/>
                      </a:cubicBezTo>
                      <a:lnTo>
                        <a:pt x="0" y="106776"/>
                      </a:lnTo>
                      <a:lnTo>
                        <a:pt x="285750" y="106776"/>
                      </a:lnTo>
                      <a:cubicBezTo>
                        <a:pt x="289084" y="106776"/>
                        <a:pt x="291751" y="103252"/>
                        <a:pt x="291751" y="98966"/>
                      </a:cubicBezTo>
                      <a:lnTo>
                        <a:pt x="291751" y="77249"/>
                      </a:lnTo>
                      <a:cubicBezTo>
                        <a:pt x="291751" y="73915"/>
                        <a:pt x="290131" y="70867"/>
                        <a:pt x="287655" y="69819"/>
                      </a:cubicBezTo>
                      <a:lnTo>
                        <a:pt x="135160" y="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35"/>
                <p:cNvSpPr/>
                <p:nvPr/>
              </p:nvSpPr>
              <p:spPr>
                <a:xfrm rot="-1801764">
                  <a:off x="3763940" y="4307141"/>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35"/>
                <p:cNvSpPr/>
                <p:nvPr/>
              </p:nvSpPr>
              <p:spPr>
                <a:xfrm rot="-1801764">
                  <a:off x="3784050" y="4317400"/>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35"/>
                <p:cNvSpPr/>
                <p:nvPr/>
              </p:nvSpPr>
              <p:spPr>
                <a:xfrm>
                  <a:off x="3211833" y="4246392"/>
                  <a:ext cx="126301" cy="123348"/>
                </a:xfrm>
                <a:custGeom>
                  <a:avLst/>
                  <a:gdLst/>
                  <a:ahLst/>
                  <a:cxnLst/>
                  <a:rect l="l" t="t" r="r" b="b"/>
                  <a:pathLst>
                    <a:path w="126301" h="123348" extrusionOk="0">
                      <a:moveTo>
                        <a:pt x="114205" y="45053"/>
                      </a:moveTo>
                      <a:lnTo>
                        <a:pt x="98108" y="13240"/>
                      </a:lnTo>
                      <a:lnTo>
                        <a:pt x="10001" y="0"/>
                      </a:lnTo>
                      <a:lnTo>
                        <a:pt x="0" y="45053"/>
                      </a:lnTo>
                      <a:lnTo>
                        <a:pt x="45053" y="123349"/>
                      </a:lnTo>
                      <a:lnTo>
                        <a:pt x="126301" y="60674"/>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35"/>
                <p:cNvSpPr/>
                <p:nvPr/>
              </p:nvSpPr>
              <p:spPr>
                <a:xfrm>
                  <a:off x="3196688" y="4290397"/>
                  <a:ext cx="291655" cy="106776"/>
                </a:xfrm>
                <a:custGeom>
                  <a:avLst/>
                  <a:gdLst/>
                  <a:ahLst/>
                  <a:cxnLst/>
                  <a:rect l="l" t="t" r="r" b="b"/>
                  <a:pathLst>
                    <a:path w="291655" h="106776" extrusionOk="0">
                      <a:moveTo>
                        <a:pt x="135160" y="1"/>
                      </a:moveTo>
                      <a:cubicBezTo>
                        <a:pt x="135160" y="1"/>
                        <a:pt x="106966" y="-570"/>
                        <a:pt x="74104" y="24385"/>
                      </a:cubicBezTo>
                      <a:cubicBezTo>
                        <a:pt x="54578" y="39244"/>
                        <a:pt x="25051" y="8669"/>
                        <a:pt x="16002" y="763"/>
                      </a:cubicBezTo>
                      <a:cubicBezTo>
                        <a:pt x="14192" y="-856"/>
                        <a:pt x="11621" y="573"/>
                        <a:pt x="11335" y="3430"/>
                      </a:cubicBezTo>
                      <a:lnTo>
                        <a:pt x="0" y="106776"/>
                      </a:lnTo>
                      <a:lnTo>
                        <a:pt x="285655" y="106776"/>
                      </a:lnTo>
                      <a:cubicBezTo>
                        <a:pt x="288988" y="106776"/>
                        <a:pt x="291655" y="103252"/>
                        <a:pt x="291655" y="98966"/>
                      </a:cubicBezTo>
                      <a:lnTo>
                        <a:pt x="291655" y="77249"/>
                      </a:lnTo>
                      <a:cubicBezTo>
                        <a:pt x="291655" y="73915"/>
                        <a:pt x="290036" y="70867"/>
                        <a:pt x="287560" y="69819"/>
                      </a:cubicBezTo>
                      <a:lnTo>
                        <a:pt x="135160" y="1"/>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35"/>
                <p:cNvSpPr/>
                <p:nvPr/>
              </p:nvSpPr>
              <p:spPr>
                <a:xfrm rot="-1801764">
                  <a:off x="3304896" y="4309167"/>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35"/>
                <p:cNvSpPr/>
                <p:nvPr/>
              </p:nvSpPr>
              <p:spPr>
                <a:xfrm rot="-1801764">
                  <a:off x="3325007" y="4319417"/>
                  <a:ext cx="53103" cy="4091"/>
                </a:xfrm>
                <a:custGeom>
                  <a:avLst/>
                  <a:gdLst/>
                  <a:ahLst/>
                  <a:cxnLst/>
                  <a:rect l="l" t="t" r="r" b="b"/>
                  <a:pathLst>
                    <a:path w="53150" h="4095" extrusionOk="0">
                      <a:moveTo>
                        <a:pt x="0" y="0"/>
                      </a:moveTo>
                      <a:lnTo>
                        <a:pt x="53151" y="0"/>
                      </a:lnTo>
                      <a:lnTo>
                        <a:pt x="53151" y="4096"/>
                      </a:lnTo>
                      <a:lnTo>
                        <a:pt x="0" y="4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35"/>
                <p:cNvSpPr/>
                <p:nvPr/>
              </p:nvSpPr>
              <p:spPr>
                <a:xfrm>
                  <a:off x="3384902" y="3040527"/>
                  <a:ext cx="429336" cy="1226343"/>
                </a:xfrm>
                <a:custGeom>
                  <a:avLst/>
                  <a:gdLst/>
                  <a:ahLst/>
                  <a:cxnLst/>
                  <a:rect l="l" t="t" r="r" b="b"/>
                  <a:pathLst>
                    <a:path w="429336" h="1226343" extrusionOk="0">
                      <a:moveTo>
                        <a:pt x="388811" y="0"/>
                      </a:moveTo>
                      <a:cubicBezTo>
                        <a:pt x="388811" y="0"/>
                        <a:pt x="425577" y="439483"/>
                        <a:pt x="429006" y="560927"/>
                      </a:cubicBezTo>
                      <a:cubicBezTo>
                        <a:pt x="432435" y="682371"/>
                        <a:pt x="408051" y="1223677"/>
                        <a:pt x="408051" y="1223677"/>
                      </a:cubicBezTo>
                      <a:lnTo>
                        <a:pt x="255175" y="1226344"/>
                      </a:lnTo>
                      <a:cubicBezTo>
                        <a:pt x="255175" y="1226344"/>
                        <a:pt x="148400" y="318230"/>
                        <a:pt x="0" y="25337"/>
                      </a:cubicBezTo>
                      <a:lnTo>
                        <a:pt x="388811" y="0"/>
                      </a:lnTo>
                      <a:close/>
                    </a:path>
                  </a:pathLst>
                </a:custGeom>
                <a:solidFill>
                  <a:srgbClr val="3C6E7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57" name="Google Shape;957;p35"/>
                <p:cNvSpPr/>
                <p:nvPr/>
              </p:nvSpPr>
              <p:spPr>
                <a:xfrm>
                  <a:off x="3586355" y="3063292"/>
                  <a:ext cx="124015" cy="1199768"/>
                </a:xfrm>
                <a:custGeom>
                  <a:avLst/>
                  <a:gdLst/>
                  <a:ahLst/>
                  <a:cxnLst/>
                  <a:rect l="l" t="t" r="r" b="b"/>
                  <a:pathLst>
                    <a:path w="124015" h="1199768" extrusionOk="0">
                      <a:moveTo>
                        <a:pt x="119920" y="1199769"/>
                      </a:moveTo>
                      <a:cubicBezTo>
                        <a:pt x="119729" y="1194435"/>
                        <a:pt x="104489" y="663130"/>
                        <a:pt x="104489" y="586073"/>
                      </a:cubicBezTo>
                      <a:cubicBezTo>
                        <a:pt x="104489" y="509206"/>
                        <a:pt x="1048" y="5905"/>
                        <a:pt x="0" y="857"/>
                      </a:cubicBezTo>
                      <a:lnTo>
                        <a:pt x="4001" y="0"/>
                      </a:lnTo>
                      <a:cubicBezTo>
                        <a:pt x="5048" y="5048"/>
                        <a:pt x="108585" y="508826"/>
                        <a:pt x="108585" y="586073"/>
                      </a:cubicBezTo>
                      <a:cubicBezTo>
                        <a:pt x="108585" y="663130"/>
                        <a:pt x="123825" y="1194340"/>
                        <a:pt x="124016" y="1199674"/>
                      </a:cubicBezTo>
                      <a:lnTo>
                        <a:pt x="119920" y="1199769"/>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35"/>
                <p:cNvSpPr/>
                <p:nvPr/>
              </p:nvSpPr>
              <p:spPr>
                <a:xfrm>
                  <a:off x="3632361" y="4205721"/>
                  <a:ext cx="161925" cy="4095"/>
                </a:xfrm>
                <a:custGeom>
                  <a:avLst/>
                  <a:gdLst/>
                  <a:ahLst/>
                  <a:cxnLst/>
                  <a:rect l="l" t="t" r="r" b="b"/>
                  <a:pathLst>
                    <a:path w="161925" h="4095" extrusionOk="0">
                      <a:moveTo>
                        <a:pt x="0" y="0"/>
                      </a:moveTo>
                      <a:lnTo>
                        <a:pt x="161925" y="0"/>
                      </a:lnTo>
                      <a:lnTo>
                        <a:pt x="161925" y="4096"/>
                      </a:lnTo>
                      <a:lnTo>
                        <a:pt x="0" y="409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35"/>
                <p:cNvSpPr/>
                <p:nvPr/>
              </p:nvSpPr>
              <p:spPr>
                <a:xfrm>
                  <a:off x="3207261" y="3040527"/>
                  <a:ext cx="566737" cy="1236059"/>
                </a:xfrm>
                <a:custGeom>
                  <a:avLst/>
                  <a:gdLst/>
                  <a:ahLst/>
                  <a:cxnLst/>
                  <a:rect l="l" t="t" r="r" b="b"/>
                  <a:pathLst>
                    <a:path w="566737" h="1236059" extrusionOk="0">
                      <a:moveTo>
                        <a:pt x="566738" y="0"/>
                      </a:moveTo>
                      <a:cubicBezTo>
                        <a:pt x="566738" y="0"/>
                        <a:pt x="481775" y="366331"/>
                        <a:pt x="395478" y="625507"/>
                      </a:cubicBezTo>
                      <a:cubicBezTo>
                        <a:pt x="325755" y="834962"/>
                        <a:pt x="171355" y="1236059"/>
                        <a:pt x="171355" y="1236059"/>
                      </a:cubicBezTo>
                      <a:lnTo>
                        <a:pt x="0" y="1231773"/>
                      </a:lnTo>
                      <a:lnTo>
                        <a:pt x="148876" y="631698"/>
                      </a:lnTo>
                      <a:cubicBezTo>
                        <a:pt x="156781" y="600456"/>
                        <a:pt x="161830" y="568452"/>
                        <a:pt x="163830" y="536257"/>
                      </a:cubicBezTo>
                      <a:cubicBezTo>
                        <a:pt x="171450" y="414528"/>
                        <a:pt x="146494" y="168592"/>
                        <a:pt x="136017" y="11049"/>
                      </a:cubicBezTo>
                      <a:lnTo>
                        <a:pt x="566738" y="0"/>
                      </a:lnTo>
                      <a:close/>
                    </a:path>
                  </a:pathLst>
                </a:custGeom>
                <a:solidFill>
                  <a:srgbClr val="3C6E7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0" name="Google Shape;960;p35"/>
                <p:cNvGrpSpPr/>
                <p:nvPr/>
              </p:nvGrpSpPr>
              <p:grpSpPr>
                <a:xfrm>
                  <a:off x="3224406" y="3042051"/>
                  <a:ext cx="397573" cy="1229773"/>
                  <a:chOff x="6448806" y="4285201"/>
                  <a:chExt cx="397573" cy="1229773"/>
                </a:xfrm>
              </p:grpSpPr>
              <p:sp>
                <p:nvSpPr>
                  <p:cNvPr id="961" name="Google Shape;961;p35"/>
                  <p:cNvSpPr/>
                  <p:nvPr/>
                </p:nvSpPr>
                <p:spPr>
                  <a:xfrm>
                    <a:off x="6490811" y="4290250"/>
                    <a:ext cx="231076" cy="1224724"/>
                  </a:xfrm>
                  <a:custGeom>
                    <a:avLst/>
                    <a:gdLst/>
                    <a:ahLst/>
                    <a:cxnLst/>
                    <a:rect l="l" t="t" r="r" b="b"/>
                    <a:pathLst>
                      <a:path w="231076" h="1224724" extrusionOk="0">
                        <a:moveTo>
                          <a:pt x="3905" y="1224724"/>
                        </a:moveTo>
                        <a:lnTo>
                          <a:pt x="0" y="1223581"/>
                        </a:lnTo>
                        <a:cubicBezTo>
                          <a:pt x="1715" y="1217581"/>
                          <a:pt x="176403" y="621221"/>
                          <a:pt x="212122" y="548068"/>
                        </a:cubicBezTo>
                        <a:cubicBezTo>
                          <a:pt x="247555" y="475583"/>
                          <a:pt x="208312" y="5143"/>
                          <a:pt x="207836" y="381"/>
                        </a:cubicBezTo>
                        <a:lnTo>
                          <a:pt x="211836" y="0"/>
                        </a:lnTo>
                        <a:cubicBezTo>
                          <a:pt x="213455" y="19431"/>
                          <a:pt x="251650" y="476250"/>
                          <a:pt x="215741" y="549783"/>
                        </a:cubicBezTo>
                        <a:cubicBezTo>
                          <a:pt x="180213" y="622744"/>
                          <a:pt x="5715" y="1218724"/>
                          <a:pt x="3905" y="1224724"/>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2" name="Google Shape;962;p35"/>
                  <p:cNvSpPr/>
                  <p:nvPr/>
                </p:nvSpPr>
                <p:spPr>
                  <a:xfrm>
                    <a:off x="6448806" y="5459158"/>
                    <a:ext cx="171926" cy="4095"/>
                  </a:xfrm>
                  <a:custGeom>
                    <a:avLst/>
                    <a:gdLst/>
                    <a:ahLst/>
                    <a:cxnLst/>
                    <a:rect l="l" t="t" r="r" b="b"/>
                    <a:pathLst>
                      <a:path w="171926" h="4095" extrusionOk="0">
                        <a:moveTo>
                          <a:pt x="0" y="0"/>
                        </a:moveTo>
                        <a:lnTo>
                          <a:pt x="171926" y="0"/>
                        </a:lnTo>
                        <a:lnTo>
                          <a:pt x="171926" y="4096"/>
                        </a:lnTo>
                        <a:lnTo>
                          <a:pt x="0" y="409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3" name="Google Shape;963;p35"/>
                  <p:cNvSpPr/>
                  <p:nvPr/>
                </p:nvSpPr>
                <p:spPr>
                  <a:xfrm>
                    <a:off x="6715125" y="4285201"/>
                    <a:ext cx="131254" cy="170306"/>
                  </a:xfrm>
                  <a:custGeom>
                    <a:avLst/>
                    <a:gdLst/>
                    <a:ahLst/>
                    <a:cxnLst/>
                    <a:rect l="l" t="t" r="r" b="b"/>
                    <a:pathLst>
                      <a:path w="131254" h="170306" extrusionOk="0">
                        <a:moveTo>
                          <a:pt x="3238" y="170307"/>
                        </a:moveTo>
                        <a:lnTo>
                          <a:pt x="0" y="167830"/>
                        </a:lnTo>
                        <a:lnTo>
                          <a:pt x="128016" y="0"/>
                        </a:lnTo>
                        <a:lnTo>
                          <a:pt x="131254" y="2476"/>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64" name="Google Shape;964;p35"/>
                <p:cNvSpPr/>
                <p:nvPr/>
              </p:nvSpPr>
              <p:spPr>
                <a:xfrm>
                  <a:off x="3256436" y="2224425"/>
                  <a:ext cx="581474" cy="888396"/>
                </a:xfrm>
                <a:custGeom>
                  <a:avLst/>
                  <a:gdLst/>
                  <a:ahLst/>
                  <a:cxnLst/>
                  <a:rect l="l" t="t" r="r" b="b"/>
                  <a:pathLst>
                    <a:path w="581474" h="888396" extrusionOk="0">
                      <a:moveTo>
                        <a:pt x="259" y="237649"/>
                      </a:moveTo>
                      <a:cubicBezTo>
                        <a:pt x="4355" y="134207"/>
                        <a:pt x="169613" y="41053"/>
                        <a:pt x="169613" y="41053"/>
                      </a:cubicBezTo>
                      <a:lnTo>
                        <a:pt x="227811" y="0"/>
                      </a:lnTo>
                      <a:lnTo>
                        <a:pt x="227335" y="3238"/>
                      </a:lnTo>
                      <a:lnTo>
                        <a:pt x="352493" y="82487"/>
                      </a:lnTo>
                      <a:lnTo>
                        <a:pt x="362399" y="61150"/>
                      </a:lnTo>
                      <a:lnTo>
                        <a:pt x="360685" y="43434"/>
                      </a:lnTo>
                      <a:lnTo>
                        <a:pt x="391927" y="54007"/>
                      </a:lnTo>
                      <a:cubicBezTo>
                        <a:pt x="405262" y="55626"/>
                        <a:pt x="466889" y="123349"/>
                        <a:pt x="486986" y="154686"/>
                      </a:cubicBezTo>
                      <a:cubicBezTo>
                        <a:pt x="508703" y="188595"/>
                        <a:pt x="521181" y="227838"/>
                        <a:pt x="523181" y="268319"/>
                      </a:cubicBezTo>
                      <a:lnTo>
                        <a:pt x="581475" y="853345"/>
                      </a:lnTo>
                      <a:lnTo>
                        <a:pt x="104367" y="888397"/>
                      </a:lnTo>
                      <a:cubicBezTo>
                        <a:pt x="104272" y="888397"/>
                        <a:pt x="-6028" y="396907"/>
                        <a:pt x="259" y="2376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35"/>
                <p:cNvSpPr/>
                <p:nvPr/>
              </p:nvSpPr>
              <p:spPr>
                <a:xfrm>
                  <a:off x="3316036" y="3028526"/>
                  <a:ext cx="517207" cy="39147"/>
                </a:xfrm>
                <a:custGeom>
                  <a:avLst/>
                  <a:gdLst/>
                  <a:ahLst/>
                  <a:cxnLst/>
                  <a:rect l="l" t="t" r="r" b="b"/>
                  <a:pathLst>
                    <a:path w="517207" h="39147" extrusionOk="0">
                      <a:moveTo>
                        <a:pt x="95" y="39148"/>
                      </a:moveTo>
                      <a:lnTo>
                        <a:pt x="0" y="37433"/>
                      </a:lnTo>
                      <a:lnTo>
                        <a:pt x="517017" y="0"/>
                      </a:lnTo>
                      <a:lnTo>
                        <a:pt x="517207" y="1714"/>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35"/>
                <p:cNvSpPr/>
                <p:nvPr/>
              </p:nvSpPr>
              <p:spPr>
                <a:xfrm>
                  <a:off x="3243480" y="2269764"/>
                  <a:ext cx="430791" cy="1036129"/>
                </a:xfrm>
                <a:custGeom>
                  <a:avLst/>
                  <a:gdLst/>
                  <a:ahLst/>
                  <a:cxnLst/>
                  <a:rect l="l" t="t" r="r" b="b"/>
                  <a:pathLst>
                    <a:path w="430791" h="1036129" extrusionOk="0">
                      <a:moveTo>
                        <a:pt x="159996" y="0"/>
                      </a:moveTo>
                      <a:cubicBezTo>
                        <a:pt x="159996" y="0"/>
                        <a:pt x="276201" y="75629"/>
                        <a:pt x="343257" y="305753"/>
                      </a:cubicBezTo>
                      <a:cubicBezTo>
                        <a:pt x="402979" y="510540"/>
                        <a:pt x="430792" y="1003363"/>
                        <a:pt x="430792" y="1003363"/>
                      </a:cubicBezTo>
                      <a:lnTo>
                        <a:pt x="33028" y="1036130"/>
                      </a:lnTo>
                      <a:cubicBezTo>
                        <a:pt x="33028" y="1036130"/>
                        <a:pt x="56554" y="688753"/>
                        <a:pt x="63794" y="639985"/>
                      </a:cubicBezTo>
                      <a:cubicBezTo>
                        <a:pt x="70937" y="591217"/>
                        <a:pt x="-111181" y="115919"/>
                        <a:pt x="109799" y="34766"/>
                      </a:cubicBezTo>
                      <a:lnTo>
                        <a:pt x="159996"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67" name="Google Shape;967;p35"/>
                <p:cNvGrpSpPr/>
                <p:nvPr/>
              </p:nvGrpSpPr>
              <p:grpSpPr>
                <a:xfrm>
                  <a:off x="3613121" y="2256906"/>
                  <a:ext cx="264222" cy="1022984"/>
                  <a:chOff x="6837521" y="3500056"/>
                  <a:chExt cx="264222" cy="1022984"/>
                </a:xfrm>
              </p:grpSpPr>
              <p:sp>
                <p:nvSpPr>
                  <p:cNvPr id="968" name="Google Shape;968;p35"/>
                  <p:cNvSpPr/>
                  <p:nvPr/>
                </p:nvSpPr>
                <p:spPr>
                  <a:xfrm>
                    <a:off x="6856380" y="3519106"/>
                    <a:ext cx="245363" cy="1003934"/>
                  </a:xfrm>
                  <a:custGeom>
                    <a:avLst/>
                    <a:gdLst/>
                    <a:ahLst/>
                    <a:cxnLst/>
                    <a:rect l="l" t="t" r="r" b="b"/>
                    <a:pathLst>
                      <a:path w="245363" h="1003934" extrusionOk="0">
                        <a:moveTo>
                          <a:pt x="13621" y="94393"/>
                        </a:moveTo>
                        <a:lnTo>
                          <a:pt x="14954" y="107442"/>
                        </a:lnTo>
                        <a:lnTo>
                          <a:pt x="82772" y="1003935"/>
                        </a:lnTo>
                        <a:lnTo>
                          <a:pt x="245364" y="982885"/>
                        </a:lnTo>
                        <a:lnTo>
                          <a:pt x="191929" y="580263"/>
                        </a:lnTo>
                        <a:cubicBezTo>
                          <a:pt x="191929" y="580263"/>
                          <a:pt x="169259" y="193262"/>
                          <a:pt x="153543" y="161639"/>
                        </a:cubicBezTo>
                        <a:cubicBezTo>
                          <a:pt x="129159" y="112871"/>
                          <a:pt x="71533" y="10954"/>
                          <a:pt x="0" y="0"/>
                        </a:cubicBezTo>
                        <a:lnTo>
                          <a:pt x="13621" y="94393"/>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35"/>
                  <p:cNvSpPr/>
                  <p:nvPr/>
                </p:nvSpPr>
                <p:spPr>
                  <a:xfrm>
                    <a:off x="6878574" y="3529678"/>
                    <a:ext cx="112299" cy="545591"/>
                  </a:xfrm>
                  <a:custGeom>
                    <a:avLst/>
                    <a:gdLst/>
                    <a:ahLst/>
                    <a:cxnLst/>
                    <a:rect l="l" t="t" r="r" b="b"/>
                    <a:pathLst>
                      <a:path w="112299" h="545591" extrusionOk="0">
                        <a:moveTo>
                          <a:pt x="0" y="0"/>
                        </a:moveTo>
                        <a:lnTo>
                          <a:pt x="101727" y="190690"/>
                        </a:lnTo>
                        <a:lnTo>
                          <a:pt x="86582" y="238696"/>
                        </a:lnTo>
                        <a:lnTo>
                          <a:pt x="112300" y="266700"/>
                        </a:lnTo>
                        <a:lnTo>
                          <a:pt x="47911" y="54559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35"/>
                  <p:cNvSpPr/>
                  <p:nvPr/>
                </p:nvSpPr>
                <p:spPr>
                  <a:xfrm>
                    <a:off x="6837521" y="3500056"/>
                    <a:ext cx="123539" cy="548639"/>
                  </a:xfrm>
                  <a:custGeom>
                    <a:avLst/>
                    <a:gdLst/>
                    <a:ahLst/>
                    <a:cxnLst/>
                    <a:rect l="l" t="t" r="r" b="b"/>
                    <a:pathLst>
                      <a:path w="123539" h="548639" extrusionOk="0">
                        <a:moveTo>
                          <a:pt x="92107" y="548640"/>
                        </a:moveTo>
                        <a:lnTo>
                          <a:pt x="123539" y="289750"/>
                        </a:lnTo>
                        <a:lnTo>
                          <a:pt x="76200" y="243935"/>
                        </a:lnTo>
                        <a:lnTo>
                          <a:pt x="116396" y="186500"/>
                        </a:lnTo>
                        <a:lnTo>
                          <a:pt x="44672" y="23050"/>
                        </a:lnTo>
                        <a:lnTo>
                          <a:pt x="0" y="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71" name="Google Shape;971;p35"/>
                <p:cNvSpPr/>
                <p:nvPr/>
              </p:nvSpPr>
              <p:spPr>
                <a:xfrm>
                  <a:off x="3646100" y="2816007"/>
                  <a:ext cx="10526" cy="30321"/>
                </a:xfrm>
                <a:custGeom>
                  <a:avLst/>
                  <a:gdLst/>
                  <a:ahLst/>
                  <a:cxnLst/>
                  <a:rect l="l" t="t" r="r" b="b"/>
                  <a:pathLst>
                    <a:path w="10526" h="30321" extrusionOk="0">
                      <a:moveTo>
                        <a:pt x="10169" y="14494"/>
                      </a:moveTo>
                      <a:cubicBezTo>
                        <a:pt x="11216" y="22876"/>
                        <a:pt x="9883" y="29924"/>
                        <a:pt x="7216" y="30305"/>
                      </a:cubicBezTo>
                      <a:cubicBezTo>
                        <a:pt x="4453" y="30687"/>
                        <a:pt x="1406" y="24210"/>
                        <a:pt x="358" y="15828"/>
                      </a:cubicBezTo>
                      <a:cubicBezTo>
                        <a:pt x="-690" y="7445"/>
                        <a:pt x="644" y="397"/>
                        <a:pt x="3311" y="16"/>
                      </a:cubicBezTo>
                      <a:cubicBezTo>
                        <a:pt x="5978" y="-365"/>
                        <a:pt x="9121" y="6112"/>
                        <a:pt x="10169" y="14494"/>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35"/>
                <p:cNvSpPr/>
                <p:nvPr/>
              </p:nvSpPr>
              <p:spPr>
                <a:xfrm>
                  <a:off x="3330704" y="2298053"/>
                  <a:ext cx="305943" cy="497395"/>
                </a:xfrm>
                <a:custGeom>
                  <a:avLst/>
                  <a:gdLst/>
                  <a:ahLst/>
                  <a:cxnLst/>
                  <a:rect l="l" t="t" r="r" b="b"/>
                  <a:pathLst>
                    <a:path w="305943" h="497395" extrusionOk="0">
                      <a:moveTo>
                        <a:pt x="93345" y="0"/>
                      </a:moveTo>
                      <a:lnTo>
                        <a:pt x="0" y="70771"/>
                      </a:lnTo>
                      <a:lnTo>
                        <a:pt x="157353" y="243554"/>
                      </a:lnTo>
                      <a:lnTo>
                        <a:pt x="146780" y="285655"/>
                      </a:lnTo>
                      <a:lnTo>
                        <a:pt x="267271" y="497396"/>
                      </a:lnTo>
                      <a:lnTo>
                        <a:pt x="305943" y="475107"/>
                      </a:lnTo>
                      <a:lnTo>
                        <a:pt x="218218" y="187357"/>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35"/>
                <p:cNvSpPr/>
                <p:nvPr/>
              </p:nvSpPr>
              <p:spPr>
                <a:xfrm>
                  <a:off x="3475715" y="2175730"/>
                  <a:ext cx="25487" cy="38598"/>
                </a:xfrm>
                <a:custGeom>
                  <a:avLst/>
                  <a:gdLst/>
                  <a:ahLst/>
                  <a:cxnLst/>
                  <a:rect l="l" t="t" r="r" b="b"/>
                  <a:pathLst>
                    <a:path w="25487" h="38598" extrusionOk="0">
                      <a:moveTo>
                        <a:pt x="25487" y="22"/>
                      </a:moveTo>
                      <a:cubicBezTo>
                        <a:pt x="25487" y="22"/>
                        <a:pt x="1198" y="-359"/>
                        <a:pt x="55" y="2023"/>
                      </a:cubicBezTo>
                      <a:cubicBezTo>
                        <a:pt x="-1088" y="4404"/>
                        <a:pt x="15867" y="38599"/>
                        <a:pt x="15867" y="38599"/>
                      </a:cubicBezTo>
                      <a:lnTo>
                        <a:pt x="25487" y="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35"/>
                <p:cNvSpPr/>
                <p:nvPr/>
              </p:nvSpPr>
              <p:spPr>
                <a:xfrm>
                  <a:off x="3466918" y="1859757"/>
                  <a:ext cx="260554" cy="276176"/>
                </a:xfrm>
                <a:custGeom>
                  <a:avLst/>
                  <a:gdLst/>
                  <a:ahLst/>
                  <a:cxnLst/>
                  <a:rect l="l" t="t" r="r" b="b"/>
                  <a:pathLst>
                    <a:path w="260554" h="276176" extrusionOk="0">
                      <a:moveTo>
                        <a:pt x="69717" y="275324"/>
                      </a:moveTo>
                      <a:cubicBezTo>
                        <a:pt x="7137" y="291802"/>
                        <a:pt x="-28962" y="64059"/>
                        <a:pt x="29712" y="51200"/>
                      </a:cubicBezTo>
                      <a:cubicBezTo>
                        <a:pt x="29712" y="51200"/>
                        <a:pt x="33331" y="19673"/>
                        <a:pt x="64859" y="11957"/>
                      </a:cubicBezTo>
                      <a:cubicBezTo>
                        <a:pt x="96387" y="4242"/>
                        <a:pt x="110579" y="23864"/>
                        <a:pt x="110579" y="23864"/>
                      </a:cubicBezTo>
                      <a:cubicBezTo>
                        <a:pt x="110579" y="23864"/>
                        <a:pt x="116484" y="9005"/>
                        <a:pt x="125438" y="9576"/>
                      </a:cubicBezTo>
                      <a:cubicBezTo>
                        <a:pt x="134391" y="10148"/>
                        <a:pt x="142107" y="17291"/>
                        <a:pt x="142107" y="17291"/>
                      </a:cubicBezTo>
                      <a:cubicBezTo>
                        <a:pt x="142107" y="17291"/>
                        <a:pt x="161157" y="-1092"/>
                        <a:pt x="183064" y="51"/>
                      </a:cubicBezTo>
                      <a:cubicBezTo>
                        <a:pt x="205067" y="1194"/>
                        <a:pt x="218116" y="13672"/>
                        <a:pt x="220497" y="23197"/>
                      </a:cubicBezTo>
                      <a:cubicBezTo>
                        <a:pt x="220497" y="23197"/>
                        <a:pt x="255549" y="4814"/>
                        <a:pt x="260312" y="46914"/>
                      </a:cubicBezTo>
                      <a:cubicBezTo>
                        <a:pt x="262407" y="65964"/>
                        <a:pt x="250215" y="74822"/>
                        <a:pt x="250215" y="74822"/>
                      </a:cubicBezTo>
                      <a:cubicBezTo>
                        <a:pt x="250215" y="74822"/>
                        <a:pt x="253740" y="109303"/>
                        <a:pt x="235928" y="116351"/>
                      </a:cubicBezTo>
                      <a:cubicBezTo>
                        <a:pt x="235928" y="116351"/>
                        <a:pt x="241262" y="138926"/>
                        <a:pt x="231737" y="13902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35"/>
                <p:cNvSpPr/>
                <p:nvPr/>
              </p:nvSpPr>
              <p:spPr>
                <a:xfrm>
                  <a:off x="3482667" y="1956646"/>
                  <a:ext cx="218559" cy="367703"/>
                </a:xfrm>
                <a:custGeom>
                  <a:avLst/>
                  <a:gdLst/>
                  <a:ahLst/>
                  <a:cxnLst/>
                  <a:rect l="l" t="t" r="r" b="b"/>
                  <a:pathLst>
                    <a:path w="218559" h="367703" extrusionOk="0">
                      <a:moveTo>
                        <a:pt x="212940" y="10128"/>
                      </a:moveTo>
                      <a:cubicBezTo>
                        <a:pt x="212940" y="10128"/>
                        <a:pt x="235514" y="165481"/>
                        <a:pt x="190175" y="227774"/>
                      </a:cubicBezTo>
                      <a:cubicBezTo>
                        <a:pt x="177888" y="238061"/>
                        <a:pt x="142455" y="229965"/>
                        <a:pt x="131215" y="228536"/>
                      </a:cubicBezTo>
                      <a:cubicBezTo>
                        <a:pt x="130263" y="221869"/>
                        <a:pt x="122929" y="279400"/>
                        <a:pt x="137693" y="329311"/>
                      </a:cubicBezTo>
                      <a:cubicBezTo>
                        <a:pt x="153599" y="378841"/>
                        <a:pt x="86543" y="379507"/>
                        <a:pt x="54444" y="336740"/>
                      </a:cubicBezTo>
                      <a:lnTo>
                        <a:pt x="5962" y="278447"/>
                      </a:lnTo>
                      <a:cubicBezTo>
                        <a:pt x="5962" y="278447"/>
                        <a:pt x="17487" y="191389"/>
                        <a:pt x="19678" y="162052"/>
                      </a:cubicBezTo>
                      <a:cubicBezTo>
                        <a:pt x="20821" y="146335"/>
                        <a:pt x="21202" y="131000"/>
                        <a:pt x="19868" y="122713"/>
                      </a:cubicBezTo>
                      <a:cubicBezTo>
                        <a:pt x="1390" y="121094"/>
                        <a:pt x="-4040" y="86899"/>
                        <a:pt x="2914" y="68326"/>
                      </a:cubicBezTo>
                      <a:cubicBezTo>
                        <a:pt x="9581" y="50609"/>
                        <a:pt x="44824" y="75850"/>
                        <a:pt x="51206" y="91662"/>
                      </a:cubicBezTo>
                      <a:cubicBezTo>
                        <a:pt x="53206" y="96710"/>
                        <a:pt x="59016" y="101949"/>
                        <a:pt x="65398" y="94424"/>
                      </a:cubicBezTo>
                      <a:cubicBezTo>
                        <a:pt x="69303" y="89757"/>
                        <a:pt x="70160" y="47275"/>
                        <a:pt x="75685" y="20891"/>
                      </a:cubicBezTo>
                      <a:cubicBezTo>
                        <a:pt x="81781" y="36893"/>
                        <a:pt x="106641" y="27368"/>
                        <a:pt x="106736" y="27368"/>
                      </a:cubicBezTo>
                      <a:cubicBezTo>
                        <a:pt x="115594" y="26987"/>
                        <a:pt x="122738" y="11938"/>
                        <a:pt x="122072" y="11652"/>
                      </a:cubicBezTo>
                      <a:cubicBezTo>
                        <a:pt x="133216" y="24701"/>
                        <a:pt x="167887" y="24701"/>
                        <a:pt x="178650" y="23844"/>
                      </a:cubicBezTo>
                      <a:cubicBezTo>
                        <a:pt x="188365" y="22987"/>
                        <a:pt x="194652" y="10414"/>
                        <a:pt x="197700" y="7175"/>
                      </a:cubicBezTo>
                      <a:cubicBezTo>
                        <a:pt x="213893" y="-10541"/>
                        <a:pt x="212940" y="10128"/>
                        <a:pt x="212940" y="10128"/>
                      </a:cubicBez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35"/>
                <p:cNvSpPr/>
                <p:nvPr/>
              </p:nvSpPr>
              <p:spPr>
                <a:xfrm>
                  <a:off x="3580545" y="2180039"/>
                  <a:ext cx="44005" cy="112585"/>
                </a:xfrm>
                <a:custGeom>
                  <a:avLst/>
                  <a:gdLst/>
                  <a:ahLst/>
                  <a:cxnLst/>
                  <a:rect l="l" t="t" r="r" b="b"/>
                  <a:pathLst>
                    <a:path w="44005" h="112585" extrusionOk="0">
                      <a:moveTo>
                        <a:pt x="44006" y="6477"/>
                      </a:moveTo>
                      <a:lnTo>
                        <a:pt x="0" y="0"/>
                      </a:lnTo>
                      <a:lnTo>
                        <a:pt x="37529" y="112586"/>
                      </a:lnTo>
                      <a:close/>
                    </a:path>
                  </a:pathLst>
                </a:custGeom>
                <a:solidFill>
                  <a:srgbClr val="8F5D48"/>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35"/>
                <p:cNvSpPr/>
                <p:nvPr/>
              </p:nvSpPr>
              <p:spPr>
                <a:xfrm>
                  <a:off x="3401094" y="2183753"/>
                  <a:ext cx="255174" cy="646842"/>
                </a:xfrm>
                <a:custGeom>
                  <a:avLst/>
                  <a:gdLst/>
                  <a:ahLst/>
                  <a:cxnLst/>
                  <a:rect l="l" t="t" r="r" b="b"/>
                  <a:pathLst>
                    <a:path w="255174" h="646842" extrusionOk="0">
                      <a:moveTo>
                        <a:pt x="0" y="87535"/>
                      </a:moveTo>
                      <a:lnTo>
                        <a:pt x="87440" y="301276"/>
                      </a:lnTo>
                      <a:lnTo>
                        <a:pt x="155924" y="307562"/>
                      </a:lnTo>
                      <a:lnTo>
                        <a:pt x="125540" y="347377"/>
                      </a:lnTo>
                      <a:lnTo>
                        <a:pt x="255175" y="646843"/>
                      </a:lnTo>
                      <a:cubicBezTo>
                        <a:pt x="255175" y="646843"/>
                        <a:pt x="204311" y="375476"/>
                        <a:pt x="154877" y="222504"/>
                      </a:cubicBezTo>
                      <a:cubicBezTo>
                        <a:pt x="115919" y="102108"/>
                        <a:pt x="72866" y="0"/>
                        <a:pt x="72866" y="0"/>
                      </a:cubicBezTo>
                      <a:lnTo>
                        <a:pt x="0" y="87535"/>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78" name="Google Shape;978;p35"/>
                <p:cNvGrpSpPr/>
                <p:nvPr/>
              </p:nvGrpSpPr>
              <p:grpSpPr>
                <a:xfrm>
                  <a:off x="3766471" y="2402281"/>
                  <a:ext cx="459096" cy="418904"/>
                  <a:chOff x="6987571" y="3640156"/>
                  <a:chExt cx="459096" cy="418904"/>
                </a:xfrm>
              </p:grpSpPr>
              <p:sp>
                <p:nvSpPr>
                  <p:cNvPr id="979" name="Google Shape;979;p35"/>
                  <p:cNvSpPr/>
                  <p:nvPr/>
                </p:nvSpPr>
                <p:spPr>
                  <a:xfrm>
                    <a:off x="6987571" y="3640156"/>
                    <a:ext cx="435292" cy="416369"/>
                  </a:xfrm>
                  <a:custGeom>
                    <a:avLst/>
                    <a:gdLst/>
                    <a:ahLst/>
                    <a:cxnLst/>
                    <a:rect l="l" t="t" r="r" b="b"/>
                    <a:pathLst>
                      <a:path w="435292" h="416369" extrusionOk="0">
                        <a:moveTo>
                          <a:pt x="159" y="408349"/>
                        </a:moveTo>
                        <a:lnTo>
                          <a:pt x="84836" y="120694"/>
                        </a:lnTo>
                        <a:cubicBezTo>
                          <a:pt x="88742" y="107835"/>
                          <a:pt x="98171" y="97453"/>
                          <a:pt x="110554" y="92309"/>
                        </a:cubicBezTo>
                        <a:lnTo>
                          <a:pt x="404781" y="2013"/>
                        </a:lnTo>
                        <a:cubicBezTo>
                          <a:pt x="425450" y="-6750"/>
                          <a:pt x="440881" y="14681"/>
                          <a:pt x="433356" y="35826"/>
                        </a:cubicBezTo>
                        <a:lnTo>
                          <a:pt x="356394" y="266903"/>
                        </a:lnTo>
                        <a:cubicBezTo>
                          <a:pt x="351346" y="282238"/>
                          <a:pt x="340392" y="294716"/>
                          <a:pt x="326104" y="301383"/>
                        </a:cubicBezTo>
                        <a:lnTo>
                          <a:pt x="21209" y="415493"/>
                        </a:lnTo>
                        <a:cubicBezTo>
                          <a:pt x="15589" y="418160"/>
                          <a:pt x="-1841" y="414445"/>
                          <a:pt x="159" y="408349"/>
                        </a:cubicBez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35"/>
                  <p:cNvSpPr/>
                  <p:nvPr/>
                </p:nvSpPr>
                <p:spPr>
                  <a:xfrm>
                    <a:off x="7003440" y="3647750"/>
                    <a:ext cx="443227" cy="411310"/>
                  </a:xfrm>
                  <a:custGeom>
                    <a:avLst/>
                    <a:gdLst/>
                    <a:ahLst/>
                    <a:cxnLst/>
                    <a:rect l="l" t="t" r="r" b="b"/>
                    <a:pathLst>
                      <a:path w="443227" h="411310" extrusionOk="0">
                        <a:moveTo>
                          <a:pt x="6" y="411137"/>
                        </a:moveTo>
                        <a:lnTo>
                          <a:pt x="89732" y="119005"/>
                        </a:lnTo>
                        <a:cubicBezTo>
                          <a:pt x="92875" y="109195"/>
                          <a:pt x="100019" y="101289"/>
                          <a:pt x="109449" y="97193"/>
                        </a:cubicBezTo>
                        <a:lnTo>
                          <a:pt x="424059" y="1086"/>
                        </a:lnTo>
                        <a:cubicBezTo>
                          <a:pt x="436632" y="-4058"/>
                          <a:pt x="446252" y="10039"/>
                          <a:pt x="442347" y="22994"/>
                        </a:cubicBezTo>
                        <a:lnTo>
                          <a:pt x="361956" y="262833"/>
                        </a:lnTo>
                        <a:cubicBezTo>
                          <a:pt x="355956" y="279026"/>
                          <a:pt x="351765" y="286645"/>
                          <a:pt x="336239" y="294265"/>
                        </a:cubicBezTo>
                        <a:cubicBezTo>
                          <a:pt x="282042" y="321031"/>
                          <a:pt x="-1518" y="415900"/>
                          <a:pt x="6" y="41113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81" name="Google Shape;981;p35"/>
                <p:cNvSpPr/>
                <p:nvPr/>
              </p:nvSpPr>
              <p:spPr>
                <a:xfrm>
                  <a:off x="3647125" y="2564995"/>
                  <a:ext cx="345900" cy="328180"/>
                </a:xfrm>
                <a:custGeom>
                  <a:avLst/>
                  <a:gdLst/>
                  <a:ahLst/>
                  <a:cxnLst/>
                  <a:rect l="l" t="t" r="r" b="b"/>
                  <a:pathLst>
                    <a:path w="345900" h="328180" extrusionOk="0">
                      <a:moveTo>
                        <a:pt x="46482" y="328180"/>
                      </a:moveTo>
                      <a:cubicBezTo>
                        <a:pt x="200977" y="222357"/>
                        <a:pt x="287941" y="139395"/>
                        <a:pt x="304514" y="124726"/>
                      </a:cubicBezTo>
                      <a:cubicBezTo>
                        <a:pt x="313944" y="116344"/>
                        <a:pt x="339852" y="88150"/>
                        <a:pt x="337757" y="83388"/>
                      </a:cubicBezTo>
                      <a:cubicBezTo>
                        <a:pt x="332994" y="72529"/>
                        <a:pt x="280321" y="128155"/>
                        <a:pt x="281654" y="124441"/>
                      </a:cubicBezTo>
                      <a:cubicBezTo>
                        <a:pt x="282988" y="120726"/>
                        <a:pt x="349377" y="63290"/>
                        <a:pt x="345758" y="54432"/>
                      </a:cubicBezTo>
                      <a:cubicBezTo>
                        <a:pt x="340233" y="41097"/>
                        <a:pt x="267367" y="106438"/>
                        <a:pt x="266033" y="107486"/>
                      </a:cubicBezTo>
                      <a:cubicBezTo>
                        <a:pt x="246602" y="123298"/>
                        <a:pt x="338233" y="47669"/>
                        <a:pt x="336709" y="37573"/>
                      </a:cubicBezTo>
                      <a:cubicBezTo>
                        <a:pt x="335185" y="27476"/>
                        <a:pt x="290989" y="59099"/>
                        <a:pt x="289369" y="60242"/>
                      </a:cubicBezTo>
                      <a:cubicBezTo>
                        <a:pt x="289369" y="60242"/>
                        <a:pt x="253175" y="89579"/>
                        <a:pt x="250412" y="87388"/>
                      </a:cubicBezTo>
                      <a:cubicBezTo>
                        <a:pt x="247745" y="85198"/>
                        <a:pt x="309753" y="1758"/>
                        <a:pt x="298894" y="44"/>
                      </a:cubicBezTo>
                      <a:cubicBezTo>
                        <a:pt x="288036" y="-1670"/>
                        <a:pt x="246412" y="47193"/>
                        <a:pt x="233839" y="59004"/>
                      </a:cubicBezTo>
                      <a:cubicBezTo>
                        <a:pt x="221266" y="70815"/>
                        <a:pt x="193358" y="80054"/>
                        <a:pt x="182975" y="88055"/>
                      </a:cubicBezTo>
                      <a:cubicBezTo>
                        <a:pt x="168592" y="99009"/>
                        <a:pt x="168497" y="61195"/>
                        <a:pt x="174498" y="47859"/>
                      </a:cubicBezTo>
                      <a:cubicBezTo>
                        <a:pt x="174498" y="47859"/>
                        <a:pt x="147352" y="79673"/>
                        <a:pt x="138017" y="106724"/>
                      </a:cubicBezTo>
                      <a:cubicBezTo>
                        <a:pt x="133159" y="120916"/>
                        <a:pt x="130111" y="139014"/>
                        <a:pt x="130111" y="139014"/>
                      </a:cubicBezTo>
                      <a:lnTo>
                        <a:pt x="0" y="225024"/>
                      </a:lnTo>
                      <a:lnTo>
                        <a:pt x="46482" y="328180"/>
                      </a:lnTo>
                      <a:close/>
                    </a:path>
                  </a:pathLst>
                </a:custGeom>
                <a:solidFill>
                  <a:srgbClr val="B4725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35"/>
                <p:cNvSpPr/>
                <p:nvPr/>
              </p:nvSpPr>
              <p:spPr>
                <a:xfrm>
                  <a:off x="3241122" y="2335393"/>
                  <a:ext cx="596026" cy="655791"/>
                </a:xfrm>
                <a:custGeom>
                  <a:avLst/>
                  <a:gdLst/>
                  <a:ahLst/>
                  <a:cxnLst/>
                  <a:rect l="l" t="t" r="r" b="b"/>
                  <a:pathLst>
                    <a:path w="596026" h="655791" extrusionOk="0">
                      <a:moveTo>
                        <a:pt x="191214" y="71341"/>
                      </a:moveTo>
                      <a:cubicBezTo>
                        <a:pt x="191214" y="71341"/>
                        <a:pt x="128254" y="-27719"/>
                        <a:pt x="70342" y="7619"/>
                      </a:cubicBezTo>
                      <a:cubicBezTo>
                        <a:pt x="-27670" y="67531"/>
                        <a:pt x="-43863" y="302418"/>
                        <a:pt x="156924" y="597978"/>
                      </a:cubicBezTo>
                      <a:cubicBezTo>
                        <a:pt x="202454" y="665034"/>
                        <a:pt x="329898" y="676178"/>
                        <a:pt x="386953" y="618647"/>
                      </a:cubicBezTo>
                      <a:lnTo>
                        <a:pt x="596027" y="489488"/>
                      </a:lnTo>
                      <a:lnTo>
                        <a:pt x="506777" y="349566"/>
                      </a:lnTo>
                      <a:lnTo>
                        <a:pt x="370760" y="440816"/>
                      </a:lnTo>
                      <a:lnTo>
                        <a:pt x="191214" y="7134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35"/>
                <p:cNvSpPr/>
                <p:nvPr/>
              </p:nvSpPr>
              <p:spPr>
                <a:xfrm>
                  <a:off x="3367376" y="2872120"/>
                  <a:ext cx="228409" cy="118924"/>
                </a:xfrm>
                <a:custGeom>
                  <a:avLst/>
                  <a:gdLst/>
                  <a:ahLst/>
                  <a:cxnLst/>
                  <a:rect l="l" t="t" r="r" b="b"/>
                  <a:pathLst>
                    <a:path w="228409" h="118924" extrusionOk="0">
                      <a:moveTo>
                        <a:pt x="187357" y="39249"/>
                      </a:moveTo>
                      <a:cubicBezTo>
                        <a:pt x="158877" y="10293"/>
                        <a:pt x="121158" y="-280"/>
                        <a:pt x="81343" y="6"/>
                      </a:cubicBezTo>
                      <a:cubicBezTo>
                        <a:pt x="57626" y="196"/>
                        <a:pt x="25432" y="2768"/>
                        <a:pt x="0" y="13912"/>
                      </a:cubicBezTo>
                      <a:cubicBezTo>
                        <a:pt x="9620" y="29533"/>
                        <a:pt x="19717" y="45249"/>
                        <a:pt x="30575" y="61252"/>
                      </a:cubicBezTo>
                      <a:cubicBezTo>
                        <a:pt x="68866" y="117639"/>
                        <a:pt x="164878" y="134308"/>
                        <a:pt x="228409" y="104019"/>
                      </a:cubicBezTo>
                      <a:cubicBezTo>
                        <a:pt x="218789" y="79921"/>
                        <a:pt x="205550" y="57727"/>
                        <a:pt x="187357" y="39249"/>
                      </a:cubicBezTo>
                      <a:close/>
                    </a:path>
                  </a:pathLst>
                </a:custGeom>
                <a:solidFill>
                  <a:srgbClr val="3C6E7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4" name="Google Shape;984;p35"/>
                <p:cNvGrpSpPr/>
                <p:nvPr/>
              </p:nvGrpSpPr>
              <p:grpSpPr>
                <a:xfrm rot="235659">
                  <a:off x="3523788" y="2021240"/>
                  <a:ext cx="197177" cy="63248"/>
                  <a:chOff x="3535016" y="2018114"/>
                  <a:chExt cx="197167" cy="63245"/>
                </a:xfrm>
              </p:grpSpPr>
              <p:sp>
                <p:nvSpPr>
                  <p:cNvPr id="985" name="Google Shape;985;p35"/>
                  <p:cNvSpPr/>
                  <p:nvPr/>
                </p:nvSpPr>
                <p:spPr>
                  <a:xfrm>
                    <a:off x="3610835" y="2018114"/>
                    <a:ext cx="62674" cy="63245"/>
                  </a:xfrm>
                  <a:custGeom>
                    <a:avLst/>
                    <a:gdLst/>
                    <a:ahLst/>
                    <a:cxnLst/>
                    <a:rect l="l" t="t" r="r" b="b"/>
                    <a:pathLst>
                      <a:path w="62674" h="63245" extrusionOk="0">
                        <a:moveTo>
                          <a:pt x="31337" y="63246"/>
                        </a:moveTo>
                        <a:cubicBezTo>
                          <a:pt x="14097" y="63246"/>
                          <a:pt x="0" y="49054"/>
                          <a:pt x="0" y="31623"/>
                        </a:cubicBezTo>
                        <a:cubicBezTo>
                          <a:pt x="0" y="14192"/>
                          <a:pt x="14002" y="0"/>
                          <a:pt x="31337" y="0"/>
                        </a:cubicBezTo>
                        <a:cubicBezTo>
                          <a:pt x="48673" y="0"/>
                          <a:pt x="62675" y="14192"/>
                          <a:pt x="62675" y="31623"/>
                        </a:cubicBezTo>
                        <a:cubicBezTo>
                          <a:pt x="62579" y="49054"/>
                          <a:pt x="48578" y="63246"/>
                          <a:pt x="31337" y="63246"/>
                        </a:cubicBezTo>
                        <a:close/>
                        <a:moveTo>
                          <a:pt x="31337" y="2286"/>
                        </a:moveTo>
                        <a:cubicBezTo>
                          <a:pt x="15335" y="2286"/>
                          <a:pt x="2381" y="15430"/>
                          <a:pt x="2381" y="31623"/>
                        </a:cubicBezTo>
                        <a:cubicBezTo>
                          <a:pt x="2381" y="47816"/>
                          <a:pt x="15430" y="60960"/>
                          <a:pt x="31337" y="60960"/>
                        </a:cubicBezTo>
                        <a:cubicBezTo>
                          <a:pt x="47244" y="60960"/>
                          <a:pt x="60293" y="47816"/>
                          <a:pt x="60293" y="31623"/>
                        </a:cubicBezTo>
                        <a:cubicBezTo>
                          <a:pt x="60293" y="15430"/>
                          <a:pt x="47244" y="2286"/>
                          <a:pt x="31337" y="22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35"/>
                  <p:cNvSpPr/>
                  <p:nvPr/>
                </p:nvSpPr>
                <p:spPr>
                  <a:xfrm>
                    <a:off x="3682082" y="2018209"/>
                    <a:ext cx="50101" cy="61531"/>
                  </a:xfrm>
                  <a:custGeom>
                    <a:avLst/>
                    <a:gdLst/>
                    <a:ahLst/>
                    <a:cxnLst/>
                    <a:rect l="l" t="t" r="r" b="b"/>
                    <a:pathLst>
                      <a:path w="50101" h="61531" extrusionOk="0">
                        <a:moveTo>
                          <a:pt x="25051" y="61532"/>
                        </a:moveTo>
                        <a:cubicBezTo>
                          <a:pt x="11240" y="61532"/>
                          <a:pt x="0" y="47720"/>
                          <a:pt x="0" y="30766"/>
                        </a:cubicBezTo>
                        <a:cubicBezTo>
                          <a:pt x="0" y="13811"/>
                          <a:pt x="11240" y="0"/>
                          <a:pt x="25051" y="0"/>
                        </a:cubicBezTo>
                        <a:cubicBezTo>
                          <a:pt x="38862" y="0"/>
                          <a:pt x="50102" y="13811"/>
                          <a:pt x="50102" y="30766"/>
                        </a:cubicBezTo>
                        <a:cubicBezTo>
                          <a:pt x="50102" y="47720"/>
                          <a:pt x="38862" y="61532"/>
                          <a:pt x="25051" y="61532"/>
                        </a:cubicBezTo>
                        <a:close/>
                        <a:moveTo>
                          <a:pt x="25051" y="2096"/>
                        </a:moveTo>
                        <a:cubicBezTo>
                          <a:pt x="12383" y="2096"/>
                          <a:pt x="2000" y="14954"/>
                          <a:pt x="2000" y="30766"/>
                        </a:cubicBezTo>
                        <a:cubicBezTo>
                          <a:pt x="2000" y="46577"/>
                          <a:pt x="12287" y="59436"/>
                          <a:pt x="25051" y="59436"/>
                        </a:cubicBezTo>
                        <a:cubicBezTo>
                          <a:pt x="37814" y="59436"/>
                          <a:pt x="48101" y="46577"/>
                          <a:pt x="48101" y="30766"/>
                        </a:cubicBezTo>
                        <a:cubicBezTo>
                          <a:pt x="48101" y="14954"/>
                          <a:pt x="37719" y="2096"/>
                          <a:pt x="25051" y="209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35"/>
                  <p:cNvSpPr/>
                  <p:nvPr/>
                </p:nvSpPr>
                <p:spPr>
                  <a:xfrm>
                    <a:off x="3670937" y="2045832"/>
                    <a:ext cx="13144" cy="7524"/>
                  </a:xfrm>
                  <a:custGeom>
                    <a:avLst/>
                    <a:gdLst/>
                    <a:ahLst/>
                    <a:cxnLst/>
                    <a:rect l="l" t="t" r="r" b="b"/>
                    <a:pathLst>
                      <a:path w="13144" h="7524" extrusionOk="0">
                        <a:moveTo>
                          <a:pt x="2096" y="7525"/>
                        </a:moveTo>
                        <a:lnTo>
                          <a:pt x="0" y="6572"/>
                        </a:lnTo>
                        <a:cubicBezTo>
                          <a:pt x="286" y="5905"/>
                          <a:pt x="2953" y="0"/>
                          <a:pt x="6858" y="0"/>
                        </a:cubicBezTo>
                        <a:cubicBezTo>
                          <a:pt x="6858" y="0"/>
                          <a:pt x="6858" y="0"/>
                          <a:pt x="6953" y="0"/>
                        </a:cubicBezTo>
                        <a:cubicBezTo>
                          <a:pt x="9334" y="0"/>
                          <a:pt x="11430" y="2191"/>
                          <a:pt x="13145" y="6667"/>
                        </a:cubicBezTo>
                        <a:lnTo>
                          <a:pt x="10954" y="7525"/>
                        </a:lnTo>
                        <a:cubicBezTo>
                          <a:pt x="9620" y="4191"/>
                          <a:pt x="8192" y="2381"/>
                          <a:pt x="6858" y="2381"/>
                        </a:cubicBezTo>
                        <a:cubicBezTo>
                          <a:pt x="6858" y="2381"/>
                          <a:pt x="6858" y="2381"/>
                          <a:pt x="6858" y="2381"/>
                        </a:cubicBezTo>
                        <a:cubicBezTo>
                          <a:pt x="4763" y="2381"/>
                          <a:pt x="2667" y="6191"/>
                          <a:pt x="2096" y="75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88" name="Google Shape;988;p35"/>
                  <p:cNvGrpSpPr/>
                  <p:nvPr/>
                </p:nvGrpSpPr>
                <p:grpSpPr>
                  <a:xfrm>
                    <a:off x="3601215" y="2041545"/>
                    <a:ext cx="11334" cy="10286"/>
                    <a:chOff x="6825615" y="3284695"/>
                    <a:chExt cx="11334" cy="10286"/>
                  </a:xfrm>
                </p:grpSpPr>
                <p:sp>
                  <p:nvSpPr>
                    <p:cNvPr id="989" name="Google Shape;989;p35"/>
                    <p:cNvSpPr/>
                    <p:nvPr/>
                  </p:nvSpPr>
                  <p:spPr>
                    <a:xfrm>
                      <a:off x="6826758" y="3285743"/>
                      <a:ext cx="9239" cy="8191"/>
                    </a:xfrm>
                    <a:custGeom>
                      <a:avLst/>
                      <a:gdLst/>
                      <a:ahLst/>
                      <a:cxnLst/>
                      <a:rect l="l" t="t" r="r" b="b"/>
                      <a:pathLst>
                        <a:path w="9239" h="8191" extrusionOk="0">
                          <a:moveTo>
                            <a:pt x="9239" y="8192"/>
                          </a:moveTo>
                          <a:lnTo>
                            <a:pt x="4096" y="8192"/>
                          </a:lnTo>
                          <a:cubicBezTo>
                            <a:pt x="1810" y="8192"/>
                            <a:pt x="0" y="6382"/>
                            <a:pt x="0" y="4096"/>
                          </a:cubicBezTo>
                          <a:lnTo>
                            <a:pt x="0" y="4096"/>
                          </a:lnTo>
                          <a:cubicBezTo>
                            <a:pt x="0" y="1810"/>
                            <a:pt x="1810" y="0"/>
                            <a:pt x="4096" y="0"/>
                          </a:cubicBezTo>
                          <a:lnTo>
                            <a:pt x="9239" y="0"/>
                          </a:lnTo>
                          <a:lnTo>
                            <a:pt x="9239" y="819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35"/>
                    <p:cNvSpPr/>
                    <p:nvPr/>
                  </p:nvSpPr>
                  <p:spPr>
                    <a:xfrm>
                      <a:off x="6825615" y="3284695"/>
                      <a:ext cx="11334" cy="10286"/>
                    </a:xfrm>
                    <a:custGeom>
                      <a:avLst/>
                      <a:gdLst/>
                      <a:ahLst/>
                      <a:cxnLst/>
                      <a:rect l="l" t="t" r="r" b="b"/>
                      <a:pathLst>
                        <a:path w="11334" h="10286" extrusionOk="0">
                          <a:moveTo>
                            <a:pt x="11335" y="10287"/>
                          </a:moveTo>
                          <a:lnTo>
                            <a:pt x="5143" y="10287"/>
                          </a:lnTo>
                          <a:cubicBezTo>
                            <a:pt x="2286" y="10287"/>
                            <a:pt x="0" y="8001"/>
                            <a:pt x="0" y="5143"/>
                          </a:cubicBezTo>
                          <a:cubicBezTo>
                            <a:pt x="0" y="2286"/>
                            <a:pt x="2286" y="0"/>
                            <a:pt x="5143" y="0"/>
                          </a:cubicBezTo>
                          <a:lnTo>
                            <a:pt x="11335" y="0"/>
                          </a:lnTo>
                          <a:lnTo>
                            <a:pt x="11335" y="10287"/>
                          </a:lnTo>
                          <a:close/>
                          <a:moveTo>
                            <a:pt x="5239" y="2000"/>
                          </a:moveTo>
                          <a:cubicBezTo>
                            <a:pt x="3524" y="2000"/>
                            <a:pt x="2096" y="3429"/>
                            <a:pt x="2096" y="5143"/>
                          </a:cubicBezTo>
                          <a:cubicBezTo>
                            <a:pt x="2096" y="6858"/>
                            <a:pt x="3524" y="8287"/>
                            <a:pt x="5239" y="8287"/>
                          </a:cubicBezTo>
                          <a:lnTo>
                            <a:pt x="9334" y="8287"/>
                          </a:lnTo>
                          <a:lnTo>
                            <a:pt x="9334" y="2096"/>
                          </a:lnTo>
                          <a:lnTo>
                            <a:pt x="5239" y="209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91" name="Google Shape;991;p35"/>
                  <p:cNvSpPr/>
                  <p:nvPr/>
                </p:nvSpPr>
                <p:spPr>
                  <a:xfrm>
                    <a:off x="3535016" y="2040498"/>
                    <a:ext cx="76485" cy="7143"/>
                  </a:xfrm>
                  <a:custGeom>
                    <a:avLst/>
                    <a:gdLst/>
                    <a:ahLst/>
                    <a:cxnLst/>
                    <a:rect l="l" t="t" r="r" b="b"/>
                    <a:pathLst>
                      <a:path w="76485" h="7143" extrusionOk="0">
                        <a:moveTo>
                          <a:pt x="76391" y="7144"/>
                        </a:moveTo>
                        <a:lnTo>
                          <a:pt x="0" y="2096"/>
                        </a:lnTo>
                        <a:lnTo>
                          <a:pt x="95" y="0"/>
                        </a:lnTo>
                        <a:lnTo>
                          <a:pt x="76486" y="514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992" name="Google Shape;992;p35"/>
                <p:cNvSpPr/>
                <p:nvPr/>
              </p:nvSpPr>
              <p:spPr>
                <a:xfrm flipH="1">
                  <a:off x="3487528" y="2039079"/>
                  <a:ext cx="30156" cy="30857"/>
                </a:xfrm>
                <a:custGeom>
                  <a:avLst/>
                  <a:gdLst/>
                  <a:ahLst/>
                  <a:cxnLst/>
                  <a:rect l="l" t="t" r="r" b="b"/>
                  <a:pathLst>
                    <a:path w="33" h="34" extrusionOk="0">
                      <a:moveTo>
                        <a:pt x="2" y="34"/>
                      </a:moveTo>
                      <a:cubicBezTo>
                        <a:pt x="3" y="34"/>
                        <a:pt x="4" y="33"/>
                        <a:pt x="4" y="32"/>
                      </a:cubicBezTo>
                      <a:cubicBezTo>
                        <a:pt x="4" y="32"/>
                        <a:pt x="4" y="22"/>
                        <a:pt x="10" y="18"/>
                      </a:cubicBezTo>
                      <a:cubicBezTo>
                        <a:pt x="12" y="17"/>
                        <a:pt x="16" y="17"/>
                        <a:pt x="20" y="19"/>
                      </a:cubicBezTo>
                      <a:cubicBezTo>
                        <a:pt x="21" y="19"/>
                        <a:pt x="22" y="19"/>
                        <a:pt x="22" y="18"/>
                      </a:cubicBezTo>
                      <a:cubicBezTo>
                        <a:pt x="22" y="17"/>
                        <a:pt x="22" y="16"/>
                        <a:pt x="21" y="16"/>
                      </a:cubicBezTo>
                      <a:cubicBezTo>
                        <a:pt x="16" y="14"/>
                        <a:pt x="12" y="14"/>
                        <a:pt x="8" y="16"/>
                      </a:cubicBezTo>
                      <a:cubicBezTo>
                        <a:pt x="7" y="16"/>
                        <a:pt x="6" y="17"/>
                        <a:pt x="6" y="18"/>
                      </a:cubicBezTo>
                      <a:cubicBezTo>
                        <a:pt x="8" y="10"/>
                        <a:pt x="13" y="4"/>
                        <a:pt x="18" y="4"/>
                      </a:cubicBezTo>
                      <a:cubicBezTo>
                        <a:pt x="21" y="3"/>
                        <a:pt x="24" y="5"/>
                        <a:pt x="27" y="8"/>
                      </a:cubicBezTo>
                      <a:cubicBezTo>
                        <a:pt x="29" y="10"/>
                        <a:pt x="30" y="13"/>
                        <a:pt x="30" y="13"/>
                      </a:cubicBezTo>
                      <a:cubicBezTo>
                        <a:pt x="31" y="13"/>
                        <a:pt x="31" y="14"/>
                        <a:pt x="32" y="13"/>
                      </a:cubicBezTo>
                      <a:cubicBezTo>
                        <a:pt x="33" y="13"/>
                        <a:pt x="33" y="12"/>
                        <a:pt x="33" y="11"/>
                      </a:cubicBezTo>
                      <a:cubicBezTo>
                        <a:pt x="33" y="11"/>
                        <a:pt x="28" y="0"/>
                        <a:pt x="18" y="1"/>
                      </a:cubicBezTo>
                      <a:cubicBezTo>
                        <a:pt x="8" y="2"/>
                        <a:pt x="0" y="16"/>
                        <a:pt x="1" y="32"/>
                      </a:cubicBezTo>
                      <a:cubicBezTo>
                        <a:pt x="1" y="33"/>
                        <a:pt x="1" y="34"/>
                        <a:pt x="2" y="34"/>
                      </a:cubicBezTo>
                      <a:close/>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993" name="Google Shape;993;p35"/>
                <p:cNvGrpSpPr/>
                <p:nvPr/>
              </p:nvGrpSpPr>
              <p:grpSpPr>
                <a:xfrm flipH="1">
                  <a:off x="3608347" y="1986575"/>
                  <a:ext cx="95784" cy="80518"/>
                  <a:chOff x="5551897" y="1383249"/>
                  <a:chExt cx="166378" cy="139861"/>
                </a:xfrm>
              </p:grpSpPr>
              <p:sp>
                <p:nvSpPr>
                  <p:cNvPr id="994" name="Google Shape;994;p35"/>
                  <p:cNvSpPr/>
                  <p:nvPr/>
                </p:nvSpPr>
                <p:spPr>
                  <a:xfrm>
                    <a:off x="5560156" y="1474947"/>
                    <a:ext cx="24082" cy="48163"/>
                  </a:xfrm>
                  <a:custGeom>
                    <a:avLst/>
                    <a:gdLst/>
                    <a:ahLst/>
                    <a:cxnLst/>
                    <a:rect l="l" t="t" r="r" b="b"/>
                    <a:pathLst>
                      <a:path w="21" h="43" extrusionOk="0">
                        <a:moveTo>
                          <a:pt x="19" y="20"/>
                        </a:moveTo>
                        <a:cubicBezTo>
                          <a:pt x="21" y="31"/>
                          <a:pt x="18" y="41"/>
                          <a:pt x="14" y="42"/>
                        </a:cubicBezTo>
                        <a:cubicBezTo>
                          <a:pt x="9" y="43"/>
                          <a:pt x="4" y="34"/>
                          <a:pt x="2" y="23"/>
                        </a:cubicBezTo>
                        <a:cubicBezTo>
                          <a:pt x="0" y="12"/>
                          <a:pt x="2" y="2"/>
                          <a:pt x="7" y="1"/>
                        </a:cubicBezTo>
                        <a:cubicBezTo>
                          <a:pt x="11" y="0"/>
                          <a:pt x="17" y="9"/>
                          <a:pt x="19"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35"/>
                  <p:cNvSpPr/>
                  <p:nvPr/>
                </p:nvSpPr>
                <p:spPr>
                  <a:xfrm>
                    <a:off x="5647751" y="1471248"/>
                    <a:ext cx="23222" cy="48163"/>
                  </a:xfrm>
                  <a:custGeom>
                    <a:avLst/>
                    <a:gdLst/>
                    <a:ahLst/>
                    <a:cxnLst/>
                    <a:rect l="l" t="t" r="r" b="b"/>
                    <a:pathLst>
                      <a:path w="20" h="43" extrusionOk="0">
                        <a:moveTo>
                          <a:pt x="18" y="20"/>
                        </a:moveTo>
                        <a:cubicBezTo>
                          <a:pt x="20" y="31"/>
                          <a:pt x="18" y="41"/>
                          <a:pt x="13" y="42"/>
                        </a:cubicBezTo>
                        <a:cubicBezTo>
                          <a:pt x="9" y="43"/>
                          <a:pt x="3" y="34"/>
                          <a:pt x="2" y="23"/>
                        </a:cubicBezTo>
                        <a:cubicBezTo>
                          <a:pt x="0" y="12"/>
                          <a:pt x="2" y="2"/>
                          <a:pt x="6" y="1"/>
                        </a:cubicBezTo>
                        <a:cubicBezTo>
                          <a:pt x="11" y="0"/>
                          <a:pt x="16" y="9"/>
                          <a:pt x="18"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35"/>
                  <p:cNvSpPr/>
                  <p:nvPr/>
                </p:nvSpPr>
                <p:spPr>
                  <a:xfrm>
                    <a:off x="5639150" y="1383249"/>
                    <a:ext cx="79125" cy="73105"/>
                  </a:xfrm>
                  <a:custGeom>
                    <a:avLst/>
                    <a:gdLst/>
                    <a:ahLst/>
                    <a:cxnLst/>
                    <a:rect l="l" t="t" r="r" b="b"/>
                    <a:pathLst>
                      <a:path w="70" h="65" extrusionOk="0">
                        <a:moveTo>
                          <a:pt x="0" y="51"/>
                        </a:moveTo>
                        <a:cubicBezTo>
                          <a:pt x="0" y="51"/>
                          <a:pt x="36" y="30"/>
                          <a:pt x="70" y="65"/>
                        </a:cubicBezTo>
                        <a:cubicBezTo>
                          <a:pt x="70" y="65"/>
                          <a:pt x="32" y="0"/>
                          <a:pt x="0"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35"/>
                  <p:cNvSpPr/>
                  <p:nvPr/>
                </p:nvSpPr>
                <p:spPr>
                  <a:xfrm>
                    <a:off x="5551897" y="1393579"/>
                    <a:ext cx="55044" cy="62784"/>
                  </a:xfrm>
                  <a:custGeom>
                    <a:avLst/>
                    <a:gdLst/>
                    <a:ahLst/>
                    <a:cxnLst/>
                    <a:rect l="l" t="t" r="r" b="b"/>
                    <a:pathLst>
                      <a:path w="49" h="56" extrusionOk="0">
                        <a:moveTo>
                          <a:pt x="49" y="30"/>
                        </a:moveTo>
                        <a:cubicBezTo>
                          <a:pt x="49" y="30"/>
                          <a:pt x="16" y="24"/>
                          <a:pt x="0" y="56"/>
                        </a:cubicBezTo>
                        <a:cubicBezTo>
                          <a:pt x="0" y="56"/>
                          <a:pt x="14" y="0"/>
                          <a:pt x="49"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998" name="Google Shape;998;p35"/>
              <p:cNvSpPr/>
              <p:nvPr/>
            </p:nvSpPr>
            <p:spPr>
              <a:xfrm rot="-9414398">
                <a:off x="3519847" y="2067982"/>
                <a:ext cx="41373" cy="23141"/>
              </a:xfrm>
              <a:custGeom>
                <a:avLst/>
                <a:gdLst/>
                <a:ahLst/>
                <a:cxnLst/>
                <a:rect l="l" t="t" r="r" b="b"/>
                <a:pathLst>
                  <a:path w="45" h="25" extrusionOk="0">
                    <a:moveTo>
                      <a:pt x="27" y="0"/>
                    </a:moveTo>
                    <a:cubicBezTo>
                      <a:pt x="24" y="0"/>
                      <a:pt x="21" y="1"/>
                      <a:pt x="18" y="2"/>
                    </a:cubicBezTo>
                    <a:cubicBezTo>
                      <a:pt x="6" y="7"/>
                      <a:pt x="0" y="21"/>
                      <a:pt x="0" y="21"/>
                    </a:cubicBezTo>
                    <a:cubicBezTo>
                      <a:pt x="0" y="21"/>
                      <a:pt x="8" y="25"/>
                      <a:pt x="17" y="25"/>
                    </a:cubicBezTo>
                    <a:cubicBezTo>
                      <a:pt x="20" y="25"/>
                      <a:pt x="23" y="25"/>
                      <a:pt x="26" y="24"/>
                    </a:cubicBezTo>
                    <a:cubicBezTo>
                      <a:pt x="39" y="19"/>
                      <a:pt x="45" y="4"/>
                      <a:pt x="45" y="4"/>
                    </a:cubicBezTo>
                    <a:cubicBezTo>
                      <a:pt x="45" y="4"/>
                      <a:pt x="37" y="0"/>
                      <a:pt x="27" y="0"/>
                    </a:cubicBezTo>
                  </a:path>
                </a:pathLst>
              </a:custGeom>
              <a:solidFill>
                <a:srgbClr val="8F5D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99" name="Google Shape;999;p35"/>
            <p:cNvGrpSpPr/>
            <p:nvPr/>
          </p:nvGrpSpPr>
          <p:grpSpPr>
            <a:xfrm>
              <a:off x="7132778" y="2868989"/>
              <a:ext cx="471946" cy="712345"/>
              <a:chOff x="2047101" y="2145599"/>
              <a:chExt cx="407553" cy="615151"/>
            </a:xfrm>
          </p:grpSpPr>
          <p:sp>
            <p:nvSpPr>
              <p:cNvPr id="1000" name="Google Shape;1000;p35"/>
              <p:cNvSpPr/>
              <p:nvPr/>
            </p:nvSpPr>
            <p:spPr>
              <a:xfrm>
                <a:off x="2047101" y="2145599"/>
                <a:ext cx="407553" cy="615151"/>
              </a:xfrm>
              <a:custGeom>
                <a:avLst/>
                <a:gdLst/>
                <a:ahLst/>
                <a:cxnLst/>
                <a:rect l="l" t="t" r="r" b="b"/>
                <a:pathLst>
                  <a:path w="879" h="1325" extrusionOk="0">
                    <a:moveTo>
                      <a:pt x="879" y="55"/>
                    </a:moveTo>
                    <a:cubicBezTo>
                      <a:pt x="879" y="1270"/>
                      <a:pt x="879" y="1270"/>
                      <a:pt x="879" y="1270"/>
                    </a:cubicBezTo>
                    <a:cubicBezTo>
                      <a:pt x="879" y="1300"/>
                      <a:pt x="854" y="1325"/>
                      <a:pt x="824" y="1325"/>
                    </a:cubicBezTo>
                    <a:cubicBezTo>
                      <a:pt x="55" y="1325"/>
                      <a:pt x="55" y="1325"/>
                      <a:pt x="55" y="1325"/>
                    </a:cubicBezTo>
                    <a:cubicBezTo>
                      <a:pt x="25" y="1325"/>
                      <a:pt x="0" y="1300"/>
                      <a:pt x="0" y="1270"/>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35"/>
              <p:cNvSpPr/>
              <p:nvPr/>
            </p:nvSpPr>
            <p:spPr>
              <a:xfrm>
                <a:off x="2047101" y="2145599"/>
                <a:ext cx="407553" cy="203528"/>
              </a:xfrm>
              <a:custGeom>
                <a:avLst/>
                <a:gdLst/>
                <a:ahLst/>
                <a:cxnLst/>
                <a:rect l="l" t="t" r="r" b="b"/>
                <a:pathLst>
                  <a:path w="879" h="439" extrusionOk="0">
                    <a:moveTo>
                      <a:pt x="879" y="55"/>
                    </a:moveTo>
                    <a:cubicBezTo>
                      <a:pt x="879" y="439"/>
                      <a:pt x="879" y="439"/>
                      <a:pt x="879" y="439"/>
                    </a:cubicBezTo>
                    <a:cubicBezTo>
                      <a:pt x="0" y="439"/>
                      <a:pt x="0" y="439"/>
                      <a:pt x="0" y="439"/>
                    </a:cubicBezTo>
                    <a:cubicBezTo>
                      <a:pt x="0" y="55"/>
                      <a:pt x="0" y="55"/>
                      <a:pt x="0" y="55"/>
                    </a:cubicBezTo>
                    <a:cubicBezTo>
                      <a:pt x="0" y="24"/>
                      <a:pt x="25" y="0"/>
                      <a:pt x="55" y="0"/>
                    </a:cubicBezTo>
                    <a:cubicBezTo>
                      <a:pt x="824" y="0"/>
                      <a:pt x="824" y="0"/>
                      <a:pt x="824" y="0"/>
                    </a:cubicBezTo>
                    <a:cubicBezTo>
                      <a:pt x="854" y="0"/>
                      <a:pt x="879" y="24"/>
                      <a:pt x="879"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35"/>
              <p:cNvSpPr/>
              <p:nvPr/>
            </p:nvSpPr>
            <p:spPr>
              <a:xfrm>
                <a:off x="2080091" y="2234928"/>
                <a:ext cx="341100" cy="86400"/>
              </a:xfrm>
              <a:prstGeom prst="rect">
                <a:avLst/>
              </a:pr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35"/>
              <p:cNvSpPr/>
              <p:nvPr/>
            </p:nvSpPr>
            <p:spPr>
              <a:xfrm>
                <a:off x="2207483" y="2234928"/>
                <a:ext cx="194894" cy="86283"/>
              </a:xfrm>
              <a:custGeom>
                <a:avLst/>
                <a:gdLst/>
                <a:ahLst/>
                <a:cxnLst/>
                <a:rect l="l" t="t" r="r" b="b"/>
                <a:pathLst>
                  <a:path w="384" h="170" extrusionOk="0">
                    <a:moveTo>
                      <a:pt x="384" y="0"/>
                    </a:moveTo>
                    <a:lnTo>
                      <a:pt x="270" y="170"/>
                    </a:lnTo>
                    <a:lnTo>
                      <a:pt x="0" y="170"/>
                    </a:lnTo>
                    <a:lnTo>
                      <a:pt x="113" y="0"/>
                    </a:lnTo>
                    <a:lnTo>
                      <a:pt x="384"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35"/>
              <p:cNvSpPr/>
              <p:nvPr/>
            </p:nvSpPr>
            <p:spPr>
              <a:xfrm>
                <a:off x="2089734" y="2234928"/>
                <a:ext cx="125869" cy="86283"/>
              </a:xfrm>
              <a:custGeom>
                <a:avLst/>
                <a:gdLst/>
                <a:ahLst/>
                <a:cxnLst/>
                <a:rect l="l" t="t" r="r" b="b"/>
                <a:pathLst>
                  <a:path w="248" h="170" extrusionOk="0">
                    <a:moveTo>
                      <a:pt x="248" y="0"/>
                    </a:moveTo>
                    <a:lnTo>
                      <a:pt x="135" y="170"/>
                    </a:lnTo>
                    <a:lnTo>
                      <a:pt x="0" y="170"/>
                    </a:lnTo>
                    <a:lnTo>
                      <a:pt x="113" y="0"/>
                    </a:lnTo>
                    <a:lnTo>
                      <a:pt x="248" y="0"/>
                    </a:ln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5" name="Google Shape;1005;p35"/>
              <p:cNvSpPr/>
              <p:nvPr/>
            </p:nvSpPr>
            <p:spPr>
              <a:xfrm>
                <a:off x="2080091" y="2420691"/>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6" name="Google Shape;1006;p35"/>
              <p:cNvSpPr/>
              <p:nvPr/>
            </p:nvSpPr>
            <p:spPr>
              <a:xfrm>
                <a:off x="2169925"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7" name="Google Shape;1007;p35"/>
              <p:cNvSpPr/>
              <p:nvPr/>
            </p:nvSpPr>
            <p:spPr>
              <a:xfrm>
                <a:off x="2259252" y="2420691"/>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8" name="Google Shape;1008;p35"/>
              <p:cNvSpPr/>
              <p:nvPr/>
            </p:nvSpPr>
            <p:spPr>
              <a:xfrm>
                <a:off x="2349086" y="2420691"/>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9" name="Google Shape;1009;p35"/>
              <p:cNvSpPr/>
              <p:nvPr/>
            </p:nvSpPr>
            <p:spPr>
              <a:xfrm>
                <a:off x="2080091" y="2486165"/>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1"/>
                      <a:pt x="0" y="81"/>
                      <a:pt x="0" y="81"/>
                    </a:cubicBezTo>
                    <a:cubicBezTo>
                      <a:pt x="0" y="95"/>
                      <a:pt x="11" y="107"/>
                      <a:pt x="24" y="107"/>
                    </a:cubicBezTo>
                    <a:cubicBezTo>
                      <a:pt x="131" y="107"/>
                      <a:pt x="131" y="107"/>
                      <a:pt x="131" y="107"/>
                    </a:cubicBezTo>
                    <a:cubicBezTo>
                      <a:pt x="145" y="107"/>
                      <a:pt x="155" y="95"/>
                      <a:pt x="155" y="81"/>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0" name="Google Shape;1010;p35"/>
              <p:cNvSpPr/>
              <p:nvPr/>
            </p:nvSpPr>
            <p:spPr>
              <a:xfrm>
                <a:off x="2169925"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1" name="Google Shape;1011;p35"/>
              <p:cNvSpPr/>
              <p:nvPr/>
            </p:nvSpPr>
            <p:spPr>
              <a:xfrm>
                <a:off x="2259252" y="2486165"/>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2" name="Google Shape;1012;p35"/>
              <p:cNvSpPr/>
              <p:nvPr/>
            </p:nvSpPr>
            <p:spPr>
              <a:xfrm>
                <a:off x="2349086" y="2486165"/>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1"/>
                      <a:pt x="0" y="81"/>
                      <a:pt x="0" y="81"/>
                    </a:cubicBezTo>
                    <a:cubicBezTo>
                      <a:pt x="0" y="95"/>
                      <a:pt x="11" y="107"/>
                      <a:pt x="25" y="107"/>
                    </a:cubicBezTo>
                    <a:cubicBezTo>
                      <a:pt x="131" y="107"/>
                      <a:pt x="131" y="107"/>
                      <a:pt x="131" y="107"/>
                    </a:cubicBezTo>
                    <a:cubicBezTo>
                      <a:pt x="145" y="107"/>
                      <a:pt x="156" y="95"/>
                      <a:pt x="156" y="81"/>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3" name="Google Shape;1013;p35"/>
              <p:cNvSpPr/>
              <p:nvPr/>
            </p:nvSpPr>
            <p:spPr>
              <a:xfrm>
                <a:off x="2080091" y="2551131"/>
                <a:ext cx="72070" cy="49740"/>
              </a:xfrm>
              <a:custGeom>
                <a:avLst/>
                <a:gdLst/>
                <a:ahLst/>
                <a:cxnLst/>
                <a:rect l="l" t="t" r="r" b="b"/>
                <a:pathLst>
                  <a:path w="155" h="107" extrusionOk="0">
                    <a:moveTo>
                      <a:pt x="131" y="0"/>
                    </a:moveTo>
                    <a:cubicBezTo>
                      <a:pt x="24" y="0"/>
                      <a:pt x="24" y="0"/>
                      <a:pt x="24" y="0"/>
                    </a:cubicBezTo>
                    <a:cubicBezTo>
                      <a:pt x="11" y="0"/>
                      <a:pt x="0" y="11"/>
                      <a:pt x="0" y="25"/>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5"/>
                      <a:pt x="155" y="25"/>
                      <a:pt x="155" y="25"/>
                    </a:cubicBezTo>
                    <a:cubicBezTo>
                      <a:pt x="155"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4" name="Google Shape;1014;p35"/>
              <p:cNvSpPr/>
              <p:nvPr/>
            </p:nvSpPr>
            <p:spPr>
              <a:xfrm>
                <a:off x="2169925"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5" name="Google Shape;1015;p35"/>
              <p:cNvSpPr/>
              <p:nvPr/>
            </p:nvSpPr>
            <p:spPr>
              <a:xfrm>
                <a:off x="2259252" y="2551131"/>
                <a:ext cx="72578"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6" name="Google Shape;1016;p35"/>
              <p:cNvSpPr/>
              <p:nvPr/>
            </p:nvSpPr>
            <p:spPr>
              <a:xfrm>
                <a:off x="2349086" y="2551131"/>
                <a:ext cx="72070" cy="49740"/>
              </a:xfrm>
              <a:custGeom>
                <a:avLst/>
                <a:gdLst/>
                <a:ahLst/>
                <a:cxnLst/>
                <a:rect l="l" t="t" r="r" b="b"/>
                <a:pathLst>
                  <a:path w="156" h="107" extrusionOk="0">
                    <a:moveTo>
                      <a:pt x="131" y="0"/>
                    </a:moveTo>
                    <a:cubicBezTo>
                      <a:pt x="25" y="0"/>
                      <a:pt x="25" y="0"/>
                      <a:pt x="25" y="0"/>
                    </a:cubicBezTo>
                    <a:cubicBezTo>
                      <a:pt x="11" y="0"/>
                      <a:pt x="0" y="11"/>
                      <a:pt x="0" y="25"/>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5"/>
                      <a:pt x="156" y="25"/>
                      <a:pt x="156" y="25"/>
                    </a:cubicBezTo>
                    <a:cubicBezTo>
                      <a:pt x="156" y="11"/>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7" name="Google Shape;1017;p35"/>
              <p:cNvSpPr/>
              <p:nvPr/>
            </p:nvSpPr>
            <p:spPr>
              <a:xfrm>
                <a:off x="2080091" y="2616098"/>
                <a:ext cx="72070" cy="49740"/>
              </a:xfrm>
              <a:custGeom>
                <a:avLst/>
                <a:gdLst/>
                <a:ahLst/>
                <a:cxnLst/>
                <a:rect l="l" t="t" r="r" b="b"/>
                <a:pathLst>
                  <a:path w="155" h="107" extrusionOk="0">
                    <a:moveTo>
                      <a:pt x="131" y="0"/>
                    </a:moveTo>
                    <a:cubicBezTo>
                      <a:pt x="24" y="0"/>
                      <a:pt x="24" y="0"/>
                      <a:pt x="24" y="0"/>
                    </a:cubicBezTo>
                    <a:cubicBezTo>
                      <a:pt x="11" y="0"/>
                      <a:pt x="0" y="12"/>
                      <a:pt x="0" y="26"/>
                    </a:cubicBezTo>
                    <a:cubicBezTo>
                      <a:pt x="0" y="82"/>
                      <a:pt x="0" y="82"/>
                      <a:pt x="0" y="82"/>
                    </a:cubicBezTo>
                    <a:cubicBezTo>
                      <a:pt x="0" y="96"/>
                      <a:pt x="11" y="107"/>
                      <a:pt x="24" y="107"/>
                    </a:cubicBezTo>
                    <a:cubicBezTo>
                      <a:pt x="131" y="107"/>
                      <a:pt x="131" y="107"/>
                      <a:pt x="131" y="107"/>
                    </a:cubicBezTo>
                    <a:cubicBezTo>
                      <a:pt x="145" y="107"/>
                      <a:pt x="155" y="96"/>
                      <a:pt x="155" y="82"/>
                    </a:cubicBezTo>
                    <a:cubicBezTo>
                      <a:pt x="155" y="26"/>
                      <a:pt x="155" y="26"/>
                      <a:pt x="155" y="26"/>
                    </a:cubicBezTo>
                    <a:cubicBezTo>
                      <a:pt x="155"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8" name="Google Shape;1018;p35"/>
              <p:cNvSpPr/>
              <p:nvPr/>
            </p:nvSpPr>
            <p:spPr>
              <a:xfrm>
                <a:off x="2169925" y="2616098"/>
                <a:ext cx="72070"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9" name="Google Shape;1019;p35"/>
              <p:cNvSpPr/>
              <p:nvPr/>
            </p:nvSpPr>
            <p:spPr>
              <a:xfrm>
                <a:off x="2259252" y="2616098"/>
                <a:ext cx="72578" cy="49740"/>
              </a:xfrm>
              <a:custGeom>
                <a:avLst/>
                <a:gdLst/>
                <a:ahLst/>
                <a:cxnLst/>
                <a:rect l="l" t="t" r="r" b="b"/>
                <a:pathLst>
                  <a:path w="156" h="107" extrusionOk="0">
                    <a:moveTo>
                      <a:pt x="131" y="0"/>
                    </a:moveTo>
                    <a:cubicBezTo>
                      <a:pt x="25" y="0"/>
                      <a:pt x="25" y="0"/>
                      <a:pt x="25" y="0"/>
                    </a:cubicBezTo>
                    <a:cubicBezTo>
                      <a:pt x="11" y="0"/>
                      <a:pt x="0" y="12"/>
                      <a:pt x="0" y="26"/>
                    </a:cubicBezTo>
                    <a:cubicBezTo>
                      <a:pt x="0" y="82"/>
                      <a:pt x="0" y="82"/>
                      <a:pt x="0" y="82"/>
                    </a:cubicBezTo>
                    <a:cubicBezTo>
                      <a:pt x="0" y="96"/>
                      <a:pt x="11" y="107"/>
                      <a:pt x="25" y="107"/>
                    </a:cubicBezTo>
                    <a:cubicBezTo>
                      <a:pt x="131" y="107"/>
                      <a:pt x="131" y="107"/>
                      <a:pt x="131" y="107"/>
                    </a:cubicBezTo>
                    <a:cubicBezTo>
                      <a:pt x="145" y="107"/>
                      <a:pt x="156" y="96"/>
                      <a:pt x="156" y="82"/>
                    </a:cubicBezTo>
                    <a:cubicBezTo>
                      <a:pt x="156" y="26"/>
                      <a:pt x="156" y="26"/>
                      <a:pt x="156" y="26"/>
                    </a:cubicBezTo>
                    <a:cubicBezTo>
                      <a:pt x="156" y="12"/>
                      <a:pt x="145" y="0"/>
                      <a:pt x="1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0" name="Google Shape;1020;p35"/>
              <p:cNvSpPr/>
              <p:nvPr/>
            </p:nvSpPr>
            <p:spPr>
              <a:xfrm>
                <a:off x="2080091" y="2681572"/>
                <a:ext cx="72070" cy="49232"/>
              </a:xfrm>
              <a:custGeom>
                <a:avLst/>
                <a:gdLst/>
                <a:ahLst/>
                <a:cxnLst/>
                <a:rect l="l" t="t" r="r" b="b"/>
                <a:pathLst>
                  <a:path w="155" h="106" extrusionOk="0">
                    <a:moveTo>
                      <a:pt x="131" y="0"/>
                    </a:moveTo>
                    <a:cubicBezTo>
                      <a:pt x="24" y="0"/>
                      <a:pt x="24" y="0"/>
                      <a:pt x="24" y="0"/>
                    </a:cubicBezTo>
                    <a:cubicBezTo>
                      <a:pt x="11" y="0"/>
                      <a:pt x="0" y="11"/>
                      <a:pt x="0" y="25"/>
                    </a:cubicBezTo>
                    <a:cubicBezTo>
                      <a:pt x="0" y="81"/>
                      <a:pt x="0" y="81"/>
                      <a:pt x="0" y="81"/>
                    </a:cubicBezTo>
                    <a:cubicBezTo>
                      <a:pt x="0" y="95"/>
                      <a:pt x="11" y="106"/>
                      <a:pt x="24" y="106"/>
                    </a:cubicBezTo>
                    <a:cubicBezTo>
                      <a:pt x="131" y="106"/>
                      <a:pt x="131" y="106"/>
                      <a:pt x="131" y="106"/>
                    </a:cubicBezTo>
                    <a:cubicBezTo>
                      <a:pt x="145" y="106"/>
                      <a:pt x="155" y="95"/>
                      <a:pt x="155" y="81"/>
                    </a:cubicBezTo>
                    <a:cubicBezTo>
                      <a:pt x="155" y="25"/>
                      <a:pt x="155" y="25"/>
                      <a:pt x="155" y="25"/>
                    </a:cubicBezTo>
                    <a:cubicBezTo>
                      <a:pt x="155"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1" name="Google Shape;1021;p35"/>
              <p:cNvSpPr/>
              <p:nvPr/>
            </p:nvSpPr>
            <p:spPr>
              <a:xfrm>
                <a:off x="2169925" y="2681572"/>
                <a:ext cx="72070"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2" name="Google Shape;1022;p35"/>
              <p:cNvSpPr/>
              <p:nvPr/>
            </p:nvSpPr>
            <p:spPr>
              <a:xfrm>
                <a:off x="2259252" y="2681572"/>
                <a:ext cx="72578" cy="49232"/>
              </a:xfrm>
              <a:custGeom>
                <a:avLst/>
                <a:gdLst/>
                <a:ahLst/>
                <a:cxnLst/>
                <a:rect l="l" t="t" r="r" b="b"/>
                <a:pathLst>
                  <a:path w="156" h="106" extrusionOk="0">
                    <a:moveTo>
                      <a:pt x="131" y="0"/>
                    </a:moveTo>
                    <a:cubicBezTo>
                      <a:pt x="25" y="0"/>
                      <a:pt x="25" y="0"/>
                      <a:pt x="25" y="0"/>
                    </a:cubicBezTo>
                    <a:cubicBezTo>
                      <a:pt x="11" y="0"/>
                      <a:pt x="0" y="11"/>
                      <a:pt x="0" y="25"/>
                    </a:cubicBezTo>
                    <a:cubicBezTo>
                      <a:pt x="0" y="81"/>
                      <a:pt x="0" y="81"/>
                      <a:pt x="0" y="81"/>
                    </a:cubicBezTo>
                    <a:cubicBezTo>
                      <a:pt x="0" y="95"/>
                      <a:pt x="11" y="106"/>
                      <a:pt x="25" y="106"/>
                    </a:cubicBezTo>
                    <a:cubicBezTo>
                      <a:pt x="131" y="106"/>
                      <a:pt x="131" y="106"/>
                      <a:pt x="131" y="106"/>
                    </a:cubicBezTo>
                    <a:cubicBezTo>
                      <a:pt x="145" y="106"/>
                      <a:pt x="156" y="95"/>
                      <a:pt x="156" y="81"/>
                    </a:cubicBezTo>
                    <a:cubicBezTo>
                      <a:pt x="156" y="25"/>
                      <a:pt x="156" y="25"/>
                      <a:pt x="156" y="25"/>
                    </a:cubicBezTo>
                    <a:cubicBezTo>
                      <a:pt x="156" y="11"/>
                      <a:pt x="145" y="0"/>
                      <a:pt x="13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3" name="Google Shape;1023;p35"/>
              <p:cNvSpPr/>
              <p:nvPr/>
            </p:nvSpPr>
            <p:spPr>
              <a:xfrm>
                <a:off x="2349086" y="2616098"/>
                <a:ext cx="72070" cy="114706"/>
              </a:xfrm>
              <a:custGeom>
                <a:avLst/>
                <a:gdLst/>
                <a:ahLst/>
                <a:cxnLst/>
                <a:rect l="l" t="t" r="r" b="b"/>
                <a:pathLst>
                  <a:path w="156" h="247" extrusionOk="0">
                    <a:moveTo>
                      <a:pt x="156" y="26"/>
                    </a:moveTo>
                    <a:cubicBezTo>
                      <a:pt x="156" y="12"/>
                      <a:pt x="145" y="0"/>
                      <a:pt x="131" y="0"/>
                    </a:cubicBezTo>
                    <a:cubicBezTo>
                      <a:pt x="25" y="0"/>
                      <a:pt x="25" y="0"/>
                      <a:pt x="25" y="0"/>
                    </a:cubicBezTo>
                    <a:cubicBezTo>
                      <a:pt x="11" y="0"/>
                      <a:pt x="0" y="12"/>
                      <a:pt x="0" y="26"/>
                    </a:cubicBezTo>
                    <a:cubicBezTo>
                      <a:pt x="0" y="82"/>
                      <a:pt x="0" y="82"/>
                      <a:pt x="0" y="82"/>
                    </a:cubicBezTo>
                    <a:cubicBezTo>
                      <a:pt x="0" y="83"/>
                      <a:pt x="1" y="84"/>
                      <a:pt x="1" y="84"/>
                    </a:cubicBezTo>
                    <a:cubicBezTo>
                      <a:pt x="1" y="86"/>
                      <a:pt x="0" y="87"/>
                      <a:pt x="0" y="88"/>
                    </a:cubicBezTo>
                    <a:cubicBezTo>
                      <a:pt x="0" y="164"/>
                      <a:pt x="0" y="164"/>
                      <a:pt x="0" y="164"/>
                    </a:cubicBezTo>
                    <a:cubicBezTo>
                      <a:pt x="0" y="165"/>
                      <a:pt x="0" y="165"/>
                      <a:pt x="0" y="165"/>
                    </a:cubicBezTo>
                    <a:cubicBezTo>
                      <a:pt x="0" y="166"/>
                      <a:pt x="0" y="166"/>
                      <a:pt x="0" y="166"/>
                    </a:cubicBezTo>
                    <a:cubicBezTo>
                      <a:pt x="0" y="222"/>
                      <a:pt x="0" y="222"/>
                      <a:pt x="0" y="222"/>
                    </a:cubicBezTo>
                    <a:cubicBezTo>
                      <a:pt x="0" y="236"/>
                      <a:pt x="11" y="247"/>
                      <a:pt x="25" y="247"/>
                    </a:cubicBezTo>
                    <a:cubicBezTo>
                      <a:pt x="131" y="247"/>
                      <a:pt x="131" y="247"/>
                      <a:pt x="131" y="247"/>
                    </a:cubicBezTo>
                    <a:cubicBezTo>
                      <a:pt x="145" y="247"/>
                      <a:pt x="156" y="236"/>
                      <a:pt x="156" y="222"/>
                    </a:cubicBezTo>
                    <a:cubicBezTo>
                      <a:pt x="156" y="166"/>
                      <a:pt x="156" y="166"/>
                      <a:pt x="156" y="166"/>
                    </a:cubicBezTo>
                    <a:cubicBezTo>
                      <a:pt x="156" y="165"/>
                      <a:pt x="156" y="165"/>
                      <a:pt x="156" y="165"/>
                    </a:cubicBezTo>
                    <a:cubicBezTo>
                      <a:pt x="156" y="164"/>
                      <a:pt x="156" y="164"/>
                      <a:pt x="156" y="164"/>
                    </a:cubicBezTo>
                    <a:cubicBezTo>
                      <a:pt x="156" y="88"/>
                      <a:pt x="156" y="88"/>
                      <a:pt x="156" y="88"/>
                    </a:cubicBezTo>
                    <a:cubicBezTo>
                      <a:pt x="156" y="87"/>
                      <a:pt x="156" y="86"/>
                      <a:pt x="156" y="84"/>
                    </a:cubicBezTo>
                    <a:cubicBezTo>
                      <a:pt x="156" y="84"/>
                      <a:pt x="156" y="83"/>
                      <a:pt x="156" y="82"/>
                    </a:cubicBezTo>
                    <a:lnTo>
                      <a:pt x="156" y="26"/>
                    </a:lnTo>
                    <a:close/>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4" name="Google Shape;1024;p35"/>
              <p:cNvSpPr/>
              <p:nvPr/>
            </p:nvSpPr>
            <p:spPr>
              <a:xfrm>
                <a:off x="2080091"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5" name="Google Shape;1025;p35"/>
              <p:cNvSpPr/>
              <p:nvPr/>
            </p:nvSpPr>
            <p:spPr>
              <a:xfrm>
                <a:off x="2355684" y="2368413"/>
                <a:ext cx="65473" cy="34513"/>
              </a:xfrm>
              <a:custGeom>
                <a:avLst/>
                <a:gdLst/>
                <a:ahLst/>
                <a:cxnLst/>
                <a:rect l="l" t="t" r="r" b="b"/>
                <a:pathLst>
                  <a:path w="141" h="74" extrusionOk="0">
                    <a:moveTo>
                      <a:pt x="125" y="0"/>
                    </a:moveTo>
                    <a:cubicBezTo>
                      <a:pt x="16" y="0"/>
                      <a:pt x="16" y="0"/>
                      <a:pt x="16" y="0"/>
                    </a:cubicBezTo>
                    <a:cubicBezTo>
                      <a:pt x="7" y="0"/>
                      <a:pt x="0" y="7"/>
                      <a:pt x="0" y="16"/>
                    </a:cubicBezTo>
                    <a:cubicBezTo>
                      <a:pt x="0" y="59"/>
                      <a:pt x="0" y="59"/>
                      <a:pt x="0" y="59"/>
                    </a:cubicBezTo>
                    <a:cubicBezTo>
                      <a:pt x="0" y="67"/>
                      <a:pt x="7" y="74"/>
                      <a:pt x="16" y="74"/>
                    </a:cubicBezTo>
                    <a:cubicBezTo>
                      <a:pt x="125" y="74"/>
                      <a:pt x="125" y="74"/>
                      <a:pt x="125" y="74"/>
                    </a:cubicBezTo>
                    <a:cubicBezTo>
                      <a:pt x="134" y="74"/>
                      <a:pt x="141" y="67"/>
                      <a:pt x="141" y="59"/>
                    </a:cubicBezTo>
                    <a:cubicBezTo>
                      <a:pt x="141" y="16"/>
                      <a:pt x="141" y="16"/>
                      <a:pt x="141" y="16"/>
                    </a:cubicBezTo>
                    <a:cubicBezTo>
                      <a:pt x="141" y="7"/>
                      <a:pt x="134" y="0"/>
                      <a:pt x="125" y="0"/>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6" name="Google Shape;1026;p35"/>
              <p:cNvSpPr/>
              <p:nvPr/>
            </p:nvSpPr>
            <p:spPr>
              <a:xfrm>
                <a:off x="2163327"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7" name="Google Shape;1027;p35"/>
              <p:cNvSpPr/>
              <p:nvPr/>
            </p:nvSpPr>
            <p:spPr>
              <a:xfrm>
                <a:off x="2226262" y="2368413"/>
                <a:ext cx="49231"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8" name="Google Shape;1028;p35"/>
              <p:cNvSpPr/>
              <p:nvPr/>
            </p:nvSpPr>
            <p:spPr>
              <a:xfrm>
                <a:off x="2289704" y="2368413"/>
                <a:ext cx="48724" cy="34513"/>
              </a:xfrm>
              <a:custGeom>
                <a:avLst/>
                <a:gdLst/>
                <a:ahLst/>
                <a:cxnLst/>
                <a:rect l="l" t="t" r="r" b="b"/>
                <a:pathLst>
                  <a:path w="106" h="74" extrusionOk="0">
                    <a:moveTo>
                      <a:pt x="91" y="0"/>
                    </a:moveTo>
                    <a:cubicBezTo>
                      <a:pt x="16" y="0"/>
                      <a:pt x="16" y="0"/>
                      <a:pt x="16" y="0"/>
                    </a:cubicBezTo>
                    <a:cubicBezTo>
                      <a:pt x="7" y="0"/>
                      <a:pt x="0" y="7"/>
                      <a:pt x="0" y="16"/>
                    </a:cubicBezTo>
                    <a:cubicBezTo>
                      <a:pt x="0" y="59"/>
                      <a:pt x="0" y="59"/>
                      <a:pt x="0" y="59"/>
                    </a:cubicBezTo>
                    <a:cubicBezTo>
                      <a:pt x="0" y="67"/>
                      <a:pt x="7" y="74"/>
                      <a:pt x="16" y="74"/>
                    </a:cubicBezTo>
                    <a:cubicBezTo>
                      <a:pt x="91" y="74"/>
                      <a:pt x="91" y="74"/>
                      <a:pt x="91" y="74"/>
                    </a:cubicBezTo>
                    <a:cubicBezTo>
                      <a:pt x="99" y="74"/>
                      <a:pt x="106" y="67"/>
                      <a:pt x="106" y="59"/>
                    </a:cubicBezTo>
                    <a:cubicBezTo>
                      <a:pt x="106" y="16"/>
                      <a:pt x="106" y="16"/>
                      <a:pt x="106" y="16"/>
                    </a:cubicBezTo>
                    <a:cubicBezTo>
                      <a:pt x="106" y="7"/>
                      <a:pt x="99" y="0"/>
                      <a:pt x="9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9" name="Google Shape;1029;p35"/>
              <p:cNvSpPr/>
              <p:nvPr/>
            </p:nvSpPr>
            <p:spPr>
              <a:xfrm>
                <a:off x="2080091" y="2179097"/>
                <a:ext cx="121302" cy="26900"/>
              </a:xfrm>
              <a:custGeom>
                <a:avLst/>
                <a:gdLst/>
                <a:ahLst/>
                <a:cxnLst/>
                <a:rect l="l" t="t" r="r" b="b"/>
                <a:pathLst>
                  <a:path w="261" h="58" extrusionOk="0">
                    <a:moveTo>
                      <a:pt x="232" y="0"/>
                    </a:moveTo>
                    <a:cubicBezTo>
                      <a:pt x="29" y="0"/>
                      <a:pt x="29" y="0"/>
                      <a:pt x="29" y="0"/>
                    </a:cubicBezTo>
                    <a:cubicBezTo>
                      <a:pt x="13" y="0"/>
                      <a:pt x="0" y="13"/>
                      <a:pt x="0" y="29"/>
                    </a:cubicBezTo>
                    <a:cubicBezTo>
                      <a:pt x="0" y="45"/>
                      <a:pt x="13" y="58"/>
                      <a:pt x="29" y="58"/>
                    </a:cubicBezTo>
                    <a:cubicBezTo>
                      <a:pt x="232" y="58"/>
                      <a:pt x="232" y="58"/>
                      <a:pt x="232" y="58"/>
                    </a:cubicBezTo>
                    <a:cubicBezTo>
                      <a:pt x="248" y="58"/>
                      <a:pt x="261" y="45"/>
                      <a:pt x="261" y="29"/>
                    </a:cubicBezTo>
                    <a:cubicBezTo>
                      <a:pt x="261" y="13"/>
                      <a:pt x="248" y="0"/>
                      <a:pt x="232" y="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30" name="Google Shape;1030;p35"/>
            <p:cNvGrpSpPr/>
            <p:nvPr/>
          </p:nvGrpSpPr>
          <p:grpSpPr>
            <a:xfrm>
              <a:off x="7429496" y="661136"/>
              <a:ext cx="928597" cy="953998"/>
              <a:chOff x="777043" y="2258113"/>
              <a:chExt cx="819663" cy="842085"/>
            </a:xfrm>
          </p:grpSpPr>
          <p:sp>
            <p:nvSpPr>
              <p:cNvPr id="1031" name="Google Shape;1031;p35"/>
              <p:cNvSpPr/>
              <p:nvPr/>
            </p:nvSpPr>
            <p:spPr>
              <a:xfrm>
                <a:off x="1263102" y="2750450"/>
                <a:ext cx="79814" cy="83402"/>
              </a:xfrm>
              <a:custGeom>
                <a:avLst/>
                <a:gdLst/>
                <a:ahLst/>
                <a:cxnLst/>
                <a:rect l="l" t="t" r="r" b="b"/>
                <a:pathLst>
                  <a:path w="89" h="93" extrusionOk="0">
                    <a:moveTo>
                      <a:pt x="0" y="0"/>
                    </a:moveTo>
                    <a:lnTo>
                      <a:pt x="89" y="93"/>
                    </a:lnTo>
                    <a:lnTo>
                      <a:pt x="0"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cxnSp>
            <p:nvCxnSpPr>
              <p:cNvPr id="1032" name="Google Shape;1032;p35"/>
              <p:cNvCxnSpPr/>
              <p:nvPr/>
            </p:nvCxnSpPr>
            <p:spPr>
              <a:xfrm>
                <a:off x="1263102" y="2750450"/>
                <a:ext cx="79800" cy="83100"/>
              </a:xfrm>
              <a:prstGeom prst="straightConnector1">
                <a:avLst/>
              </a:prstGeom>
              <a:noFill/>
              <a:ln>
                <a:noFill/>
              </a:ln>
            </p:spPr>
          </p:cxnSp>
          <p:sp>
            <p:nvSpPr>
              <p:cNvPr id="1033" name="Google Shape;1033;p35"/>
              <p:cNvSpPr/>
              <p:nvPr/>
            </p:nvSpPr>
            <p:spPr>
              <a:xfrm>
                <a:off x="1247856" y="2735204"/>
                <a:ext cx="111202" cy="112996"/>
              </a:xfrm>
              <a:custGeom>
                <a:avLst/>
                <a:gdLst/>
                <a:ahLst/>
                <a:cxnLst/>
                <a:rect l="l" t="t" r="r" b="b"/>
                <a:pathLst>
                  <a:path w="124" h="126" extrusionOk="0">
                    <a:moveTo>
                      <a:pt x="89" y="126"/>
                    </a:moveTo>
                    <a:lnTo>
                      <a:pt x="124" y="93"/>
                    </a:lnTo>
                    <a:lnTo>
                      <a:pt x="36" y="0"/>
                    </a:lnTo>
                    <a:lnTo>
                      <a:pt x="0" y="33"/>
                    </a:lnTo>
                    <a:lnTo>
                      <a:pt x="89" y="1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4" name="Google Shape;1034;p35"/>
              <p:cNvSpPr/>
              <p:nvPr/>
            </p:nvSpPr>
            <p:spPr>
              <a:xfrm>
                <a:off x="1302560" y="2791702"/>
                <a:ext cx="294146" cy="308496"/>
              </a:xfrm>
              <a:custGeom>
                <a:avLst/>
                <a:gdLst/>
                <a:ahLst/>
                <a:cxnLst/>
                <a:rect l="l" t="t" r="r" b="b"/>
                <a:pathLst>
                  <a:path w="359" h="376" extrusionOk="0">
                    <a:moveTo>
                      <a:pt x="358" y="296"/>
                    </a:moveTo>
                    <a:cubicBezTo>
                      <a:pt x="359" y="306"/>
                      <a:pt x="355" y="316"/>
                      <a:pt x="347" y="323"/>
                    </a:cubicBezTo>
                    <a:cubicBezTo>
                      <a:pt x="321" y="348"/>
                      <a:pt x="321" y="348"/>
                      <a:pt x="321" y="348"/>
                    </a:cubicBezTo>
                    <a:cubicBezTo>
                      <a:pt x="307" y="361"/>
                      <a:pt x="307" y="361"/>
                      <a:pt x="307" y="361"/>
                    </a:cubicBezTo>
                    <a:cubicBezTo>
                      <a:pt x="292" y="376"/>
                      <a:pt x="268" y="375"/>
                      <a:pt x="254" y="359"/>
                    </a:cubicBezTo>
                    <a:cubicBezTo>
                      <a:pt x="0" y="92"/>
                      <a:pt x="0" y="92"/>
                      <a:pt x="0" y="92"/>
                    </a:cubicBezTo>
                    <a:cubicBezTo>
                      <a:pt x="0" y="39"/>
                      <a:pt x="0" y="39"/>
                      <a:pt x="0" y="39"/>
                    </a:cubicBezTo>
                    <a:cubicBezTo>
                      <a:pt x="13" y="26"/>
                      <a:pt x="13" y="26"/>
                      <a:pt x="13" y="26"/>
                    </a:cubicBezTo>
                    <a:cubicBezTo>
                      <a:pt x="13" y="26"/>
                      <a:pt x="13" y="26"/>
                      <a:pt x="13" y="26"/>
                    </a:cubicBezTo>
                    <a:cubicBezTo>
                      <a:pt x="40" y="0"/>
                      <a:pt x="40" y="0"/>
                      <a:pt x="40" y="0"/>
                    </a:cubicBezTo>
                    <a:cubicBezTo>
                      <a:pt x="93" y="3"/>
                      <a:pt x="93" y="3"/>
                      <a:pt x="93" y="3"/>
                    </a:cubicBezTo>
                    <a:cubicBezTo>
                      <a:pt x="347" y="269"/>
                      <a:pt x="347" y="269"/>
                      <a:pt x="347" y="269"/>
                    </a:cubicBezTo>
                    <a:cubicBezTo>
                      <a:pt x="355" y="277"/>
                      <a:pt x="358" y="287"/>
                      <a:pt x="358" y="296"/>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5" name="Google Shape;1035;p35"/>
              <p:cNvSpPr/>
              <p:nvPr/>
            </p:nvSpPr>
            <p:spPr>
              <a:xfrm>
                <a:off x="1302560" y="2867033"/>
                <a:ext cx="293250" cy="228681"/>
              </a:xfrm>
              <a:custGeom>
                <a:avLst/>
                <a:gdLst/>
                <a:ahLst/>
                <a:cxnLst/>
                <a:rect l="l" t="t" r="r" b="b"/>
                <a:pathLst>
                  <a:path w="358" h="279" extrusionOk="0">
                    <a:moveTo>
                      <a:pt x="0" y="0"/>
                    </a:moveTo>
                    <a:cubicBezTo>
                      <a:pt x="254" y="267"/>
                      <a:pt x="254" y="267"/>
                      <a:pt x="254" y="267"/>
                    </a:cubicBezTo>
                    <a:cubicBezTo>
                      <a:pt x="261" y="275"/>
                      <a:pt x="272" y="279"/>
                      <a:pt x="282" y="279"/>
                    </a:cubicBezTo>
                    <a:cubicBezTo>
                      <a:pt x="291" y="279"/>
                      <a:pt x="300" y="276"/>
                      <a:pt x="307" y="269"/>
                    </a:cubicBezTo>
                    <a:cubicBezTo>
                      <a:pt x="321" y="256"/>
                      <a:pt x="321" y="256"/>
                      <a:pt x="321" y="256"/>
                    </a:cubicBezTo>
                    <a:cubicBezTo>
                      <a:pt x="347" y="231"/>
                      <a:pt x="347" y="231"/>
                      <a:pt x="347" y="231"/>
                    </a:cubicBezTo>
                    <a:cubicBezTo>
                      <a:pt x="355" y="224"/>
                      <a:pt x="358" y="214"/>
                      <a:pt x="358" y="205"/>
                    </a:cubicBezTo>
                    <a:cubicBezTo>
                      <a:pt x="358" y="205"/>
                      <a:pt x="358" y="204"/>
                      <a:pt x="358" y="204"/>
                    </a:cubicBezTo>
                    <a:cubicBezTo>
                      <a:pt x="358" y="204"/>
                      <a:pt x="358" y="204"/>
                      <a:pt x="358" y="204"/>
                    </a:cubicBezTo>
                    <a:cubicBezTo>
                      <a:pt x="0" y="0"/>
                      <a:pt x="0" y="0"/>
                      <a:pt x="0" y="0"/>
                    </a:cubicBez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6" name="Google Shape;1036;p35"/>
              <p:cNvSpPr/>
              <p:nvPr/>
            </p:nvSpPr>
            <p:spPr>
              <a:xfrm>
                <a:off x="845199" y="2327166"/>
                <a:ext cx="483367" cy="481576"/>
              </a:xfrm>
              <a:custGeom>
                <a:avLst/>
                <a:gdLst/>
                <a:ahLst/>
                <a:cxnLst/>
                <a:rect l="l" t="t" r="r" b="b"/>
                <a:pathLst>
                  <a:path w="589" h="588" extrusionOk="0">
                    <a:moveTo>
                      <a:pt x="295" y="0"/>
                    </a:moveTo>
                    <a:cubicBezTo>
                      <a:pt x="293" y="0"/>
                      <a:pt x="291" y="0"/>
                      <a:pt x="290" y="0"/>
                    </a:cubicBezTo>
                    <a:cubicBezTo>
                      <a:pt x="129" y="2"/>
                      <a:pt x="0" y="133"/>
                      <a:pt x="0" y="294"/>
                    </a:cubicBezTo>
                    <a:cubicBezTo>
                      <a:pt x="0" y="334"/>
                      <a:pt x="8" y="373"/>
                      <a:pt x="23" y="408"/>
                    </a:cubicBezTo>
                    <a:cubicBezTo>
                      <a:pt x="37" y="441"/>
                      <a:pt x="56" y="471"/>
                      <a:pt x="81" y="496"/>
                    </a:cubicBezTo>
                    <a:cubicBezTo>
                      <a:pt x="97" y="513"/>
                      <a:pt x="115" y="528"/>
                      <a:pt x="134" y="541"/>
                    </a:cubicBezTo>
                    <a:cubicBezTo>
                      <a:pt x="180" y="571"/>
                      <a:pt x="235" y="588"/>
                      <a:pt x="295" y="588"/>
                    </a:cubicBezTo>
                    <a:cubicBezTo>
                      <a:pt x="309" y="588"/>
                      <a:pt x="323" y="587"/>
                      <a:pt x="337" y="585"/>
                    </a:cubicBezTo>
                    <a:cubicBezTo>
                      <a:pt x="479" y="565"/>
                      <a:pt x="589" y="442"/>
                      <a:pt x="589" y="294"/>
                    </a:cubicBezTo>
                    <a:cubicBezTo>
                      <a:pt x="589" y="267"/>
                      <a:pt x="585" y="241"/>
                      <a:pt x="578" y="216"/>
                    </a:cubicBezTo>
                    <a:cubicBezTo>
                      <a:pt x="559" y="146"/>
                      <a:pt x="515" y="87"/>
                      <a:pt x="457" y="48"/>
                    </a:cubicBezTo>
                    <a:cubicBezTo>
                      <a:pt x="437" y="35"/>
                      <a:pt x="416" y="25"/>
                      <a:pt x="394" y="17"/>
                    </a:cubicBezTo>
                    <a:cubicBezTo>
                      <a:pt x="363" y="6"/>
                      <a:pt x="330" y="0"/>
                      <a:pt x="295" y="0"/>
                    </a:cubicBezTo>
                  </a:path>
                </a:pathLst>
              </a:custGeom>
              <a:solidFill>
                <a:srgbClr val="284B63">
                  <a:alpha val="3037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7" name="Google Shape;1037;p35"/>
              <p:cNvSpPr/>
              <p:nvPr/>
            </p:nvSpPr>
            <p:spPr>
              <a:xfrm>
                <a:off x="955503" y="2366625"/>
                <a:ext cx="364096" cy="442117"/>
              </a:xfrm>
              <a:custGeom>
                <a:avLst/>
                <a:gdLst/>
                <a:ahLst/>
                <a:cxnLst/>
                <a:rect l="l" t="t" r="r" b="b"/>
                <a:pathLst>
                  <a:path w="444" h="540" extrusionOk="0">
                    <a:moveTo>
                      <a:pt x="444" y="168"/>
                    </a:moveTo>
                    <a:cubicBezTo>
                      <a:pt x="203" y="537"/>
                      <a:pt x="203" y="537"/>
                      <a:pt x="203" y="537"/>
                    </a:cubicBezTo>
                    <a:cubicBezTo>
                      <a:pt x="189" y="539"/>
                      <a:pt x="175" y="540"/>
                      <a:pt x="161" y="540"/>
                    </a:cubicBezTo>
                    <a:cubicBezTo>
                      <a:pt x="101" y="540"/>
                      <a:pt x="46" y="523"/>
                      <a:pt x="0" y="493"/>
                    </a:cubicBezTo>
                    <a:cubicBezTo>
                      <a:pt x="323" y="0"/>
                      <a:pt x="323" y="0"/>
                      <a:pt x="323" y="0"/>
                    </a:cubicBezTo>
                    <a:cubicBezTo>
                      <a:pt x="381" y="39"/>
                      <a:pt x="425" y="98"/>
                      <a:pt x="444" y="168"/>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8" name="Google Shape;1038;p35"/>
              <p:cNvSpPr/>
              <p:nvPr/>
            </p:nvSpPr>
            <p:spPr>
              <a:xfrm>
                <a:off x="864031" y="2327166"/>
                <a:ext cx="304011" cy="406246"/>
              </a:xfrm>
              <a:custGeom>
                <a:avLst/>
                <a:gdLst/>
                <a:ahLst/>
                <a:cxnLst/>
                <a:rect l="l" t="t" r="r" b="b"/>
                <a:pathLst>
                  <a:path w="371" h="496" extrusionOk="0">
                    <a:moveTo>
                      <a:pt x="371" y="17"/>
                    </a:moveTo>
                    <a:cubicBezTo>
                      <a:pt x="58" y="496"/>
                      <a:pt x="58" y="496"/>
                      <a:pt x="58" y="496"/>
                    </a:cubicBezTo>
                    <a:cubicBezTo>
                      <a:pt x="33" y="471"/>
                      <a:pt x="14" y="441"/>
                      <a:pt x="0" y="408"/>
                    </a:cubicBezTo>
                    <a:cubicBezTo>
                      <a:pt x="267" y="0"/>
                      <a:pt x="267" y="0"/>
                      <a:pt x="267" y="0"/>
                    </a:cubicBezTo>
                    <a:cubicBezTo>
                      <a:pt x="268" y="0"/>
                      <a:pt x="270" y="0"/>
                      <a:pt x="272" y="0"/>
                    </a:cubicBezTo>
                    <a:cubicBezTo>
                      <a:pt x="307" y="0"/>
                      <a:pt x="340" y="6"/>
                      <a:pt x="371" y="17"/>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9" name="Google Shape;1039;p35"/>
              <p:cNvSpPr/>
              <p:nvPr/>
            </p:nvSpPr>
            <p:spPr>
              <a:xfrm>
                <a:off x="777043" y="2258113"/>
                <a:ext cx="618783" cy="618783"/>
              </a:xfrm>
              <a:custGeom>
                <a:avLst/>
                <a:gdLst/>
                <a:ahLst/>
                <a:cxnLst/>
                <a:rect l="l" t="t" r="r" b="b"/>
                <a:pathLst>
                  <a:path w="755" h="755" extrusionOk="0">
                    <a:moveTo>
                      <a:pt x="246" y="683"/>
                    </a:moveTo>
                    <a:cubicBezTo>
                      <a:pt x="414" y="755"/>
                      <a:pt x="609" y="678"/>
                      <a:pt x="682" y="510"/>
                    </a:cubicBezTo>
                    <a:cubicBezTo>
                      <a:pt x="755" y="342"/>
                      <a:pt x="678" y="146"/>
                      <a:pt x="509" y="73"/>
                    </a:cubicBezTo>
                    <a:cubicBezTo>
                      <a:pt x="341" y="0"/>
                      <a:pt x="146" y="78"/>
                      <a:pt x="73" y="246"/>
                    </a:cubicBezTo>
                    <a:cubicBezTo>
                      <a:pt x="0" y="414"/>
                      <a:pt x="77" y="610"/>
                      <a:pt x="246" y="683"/>
                    </a:cubicBezTo>
                    <a:close/>
                    <a:moveTo>
                      <a:pt x="626" y="485"/>
                    </a:moveTo>
                    <a:cubicBezTo>
                      <a:pt x="566" y="622"/>
                      <a:pt x="407" y="685"/>
                      <a:pt x="270" y="626"/>
                    </a:cubicBezTo>
                    <a:cubicBezTo>
                      <a:pt x="133" y="567"/>
                      <a:pt x="70" y="407"/>
                      <a:pt x="129" y="271"/>
                    </a:cubicBezTo>
                    <a:cubicBezTo>
                      <a:pt x="189" y="134"/>
                      <a:pt x="348" y="71"/>
                      <a:pt x="485" y="130"/>
                    </a:cubicBezTo>
                    <a:cubicBezTo>
                      <a:pt x="622" y="189"/>
                      <a:pt x="685" y="349"/>
                      <a:pt x="626" y="485"/>
                    </a:cubicBezTo>
                    <a:close/>
                  </a:path>
                </a:pathLst>
              </a:custGeom>
              <a:solidFill>
                <a:schemeClr val="accent6">
                  <a:lumMod val="5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040" name="Google Shape;1040;p35"/>
            <p:cNvSpPr/>
            <p:nvPr/>
          </p:nvSpPr>
          <p:spPr>
            <a:xfrm>
              <a:off x="6775158" y="290718"/>
              <a:ext cx="301600" cy="49757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1" name="Google Shape;1041;p35"/>
            <p:cNvSpPr/>
            <p:nvPr/>
          </p:nvSpPr>
          <p:spPr>
            <a:xfrm>
              <a:off x="8466784" y="1008263"/>
              <a:ext cx="157450" cy="259725"/>
            </a:xfrm>
            <a:custGeom>
              <a:avLst/>
              <a:gdLst/>
              <a:ahLst/>
              <a:cxnLst/>
              <a:rect l="l" t="t" r="r" b="b"/>
              <a:pathLst>
                <a:path w="271" h="447" extrusionOk="0">
                  <a:moveTo>
                    <a:pt x="271" y="234"/>
                  </a:moveTo>
                  <a:lnTo>
                    <a:pt x="135" y="0"/>
                  </a:lnTo>
                  <a:lnTo>
                    <a:pt x="0" y="234"/>
                  </a:lnTo>
                  <a:lnTo>
                    <a:pt x="69" y="234"/>
                  </a:lnTo>
                  <a:lnTo>
                    <a:pt x="69" y="447"/>
                  </a:lnTo>
                  <a:lnTo>
                    <a:pt x="201" y="447"/>
                  </a:lnTo>
                  <a:lnTo>
                    <a:pt x="201" y="234"/>
                  </a:lnTo>
                  <a:lnTo>
                    <a:pt x="271" y="234"/>
                  </a:lnTo>
                  <a:close/>
                </a:path>
              </a:pathLst>
            </a:custGeom>
            <a:solidFill>
              <a:srgbClr val="284B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42" name="Google Shape;1042;p35"/>
            <p:cNvGrpSpPr/>
            <p:nvPr/>
          </p:nvGrpSpPr>
          <p:grpSpPr>
            <a:xfrm>
              <a:off x="5755594" y="2823602"/>
              <a:ext cx="415198" cy="415198"/>
              <a:chOff x="1404969" y="1106377"/>
              <a:chExt cx="415198" cy="415198"/>
            </a:xfrm>
          </p:grpSpPr>
          <p:sp>
            <p:nvSpPr>
              <p:cNvPr id="1043" name="Google Shape;1043;p35"/>
              <p:cNvSpPr/>
              <p:nvPr/>
            </p:nvSpPr>
            <p:spPr>
              <a:xfrm>
                <a:off x="1404969" y="1106377"/>
                <a:ext cx="415198" cy="415198"/>
              </a:xfrm>
              <a:custGeom>
                <a:avLst/>
                <a:gdLst/>
                <a:ahLst/>
                <a:cxnLst/>
                <a:rect l="l" t="t" r="r" b="b"/>
                <a:pathLst>
                  <a:path w="474" h="474" extrusionOk="0">
                    <a:moveTo>
                      <a:pt x="421" y="0"/>
                    </a:moveTo>
                    <a:cubicBezTo>
                      <a:pt x="52" y="0"/>
                      <a:pt x="52" y="0"/>
                      <a:pt x="52" y="0"/>
                    </a:cubicBezTo>
                    <a:cubicBezTo>
                      <a:pt x="23" y="0"/>
                      <a:pt x="0" y="23"/>
                      <a:pt x="0" y="52"/>
                    </a:cubicBezTo>
                    <a:cubicBezTo>
                      <a:pt x="0" y="421"/>
                      <a:pt x="0" y="421"/>
                      <a:pt x="0" y="421"/>
                    </a:cubicBezTo>
                    <a:cubicBezTo>
                      <a:pt x="0" y="451"/>
                      <a:pt x="23" y="474"/>
                      <a:pt x="52" y="474"/>
                    </a:cubicBezTo>
                    <a:cubicBezTo>
                      <a:pt x="421" y="474"/>
                      <a:pt x="421" y="474"/>
                      <a:pt x="421" y="474"/>
                    </a:cubicBezTo>
                    <a:cubicBezTo>
                      <a:pt x="451" y="474"/>
                      <a:pt x="474" y="451"/>
                      <a:pt x="474" y="421"/>
                    </a:cubicBezTo>
                    <a:cubicBezTo>
                      <a:pt x="474" y="52"/>
                      <a:pt x="474" y="52"/>
                      <a:pt x="474" y="52"/>
                    </a:cubicBezTo>
                    <a:cubicBezTo>
                      <a:pt x="474" y="23"/>
                      <a:pt x="451" y="0"/>
                      <a:pt x="421" y="0"/>
                    </a:cubicBezTo>
                    <a:close/>
                  </a:path>
                </a:pathLst>
              </a:custGeom>
              <a:solidFill>
                <a:srgbClr val="284B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4" name="Google Shape;1044;p35"/>
              <p:cNvSpPr/>
              <p:nvPr/>
            </p:nvSpPr>
            <p:spPr>
              <a:xfrm>
                <a:off x="1460456" y="1163778"/>
                <a:ext cx="304223" cy="299440"/>
              </a:xfrm>
              <a:custGeom>
                <a:avLst/>
                <a:gdLst/>
                <a:ahLst/>
                <a:cxnLst/>
                <a:rect l="l" t="t" r="r" b="b"/>
                <a:pathLst>
                  <a:path w="348" h="343" extrusionOk="0">
                    <a:moveTo>
                      <a:pt x="298" y="293"/>
                    </a:moveTo>
                    <a:cubicBezTo>
                      <a:pt x="311" y="280"/>
                      <a:pt x="321" y="265"/>
                      <a:pt x="330" y="248"/>
                    </a:cubicBezTo>
                    <a:cubicBezTo>
                      <a:pt x="330" y="248"/>
                      <a:pt x="330" y="248"/>
                      <a:pt x="330" y="248"/>
                    </a:cubicBezTo>
                    <a:cubicBezTo>
                      <a:pt x="304" y="235"/>
                      <a:pt x="304" y="235"/>
                      <a:pt x="304" y="235"/>
                    </a:cubicBezTo>
                    <a:cubicBezTo>
                      <a:pt x="310" y="221"/>
                      <a:pt x="315" y="206"/>
                      <a:pt x="317" y="192"/>
                    </a:cubicBezTo>
                    <a:cubicBezTo>
                      <a:pt x="346" y="196"/>
                      <a:pt x="346" y="196"/>
                      <a:pt x="346" y="196"/>
                    </a:cubicBezTo>
                    <a:cubicBezTo>
                      <a:pt x="348" y="178"/>
                      <a:pt x="348" y="160"/>
                      <a:pt x="345" y="142"/>
                    </a:cubicBezTo>
                    <a:cubicBezTo>
                      <a:pt x="316" y="147"/>
                      <a:pt x="316" y="147"/>
                      <a:pt x="316" y="147"/>
                    </a:cubicBezTo>
                    <a:cubicBezTo>
                      <a:pt x="313" y="132"/>
                      <a:pt x="308" y="118"/>
                      <a:pt x="301" y="104"/>
                    </a:cubicBezTo>
                    <a:cubicBezTo>
                      <a:pt x="327" y="90"/>
                      <a:pt x="327" y="90"/>
                      <a:pt x="327" y="90"/>
                    </a:cubicBezTo>
                    <a:cubicBezTo>
                      <a:pt x="318" y="74"/>
                      <a:pt x="307" y="60"/>
                      <a:pt x="294" y="47"/>
                    </a:cubicBezTo>
                    <a:cubicBezTo>
                      <a:pt x="274" y="68"/>
                      <a:pt x="274" y="68"/>
                      <a:pt x="274" y="68"/>
                    </a:cubicBezTo>
                    <a:cubicBezTo>
                      <a:pt x="264" y="58"/>
                      <a:pt x="251" y="49"/>
                      <a:pt x="238" y="42"/>
                    </a:cubicBezTo>
                    <a:cubicBezTo>
                      <a:pt x="237" y="42"/>
                      <a:pt x="237" y="42"/>
                      <a:pt x="237" y="42"/>
                    </a:cubicBezTo>
                    <a:cubicBezTo>
                      <a:pt x="250" y="16"/>
                      <a:pt x="250" y="16"/>
                      <a:pt x="250" y="16"/>
                    </a:cubicBezTo>
                    <a:cubicBezTo>
                      <a:pt x="234" y="8"/>
                      <a:pt x="216" y="3"/>
                      <a:pt x="198" y="0"/>
                    </a:cubicBezTo>
                    <a:cubicBezTo>
                      <a:pt x="194" y="29"/>
                      <a:pt x="194" y="29"/>
                      <a:pt x="194" y="29"/>
                    </a:cubicBezTo>
                    <a:cubicBezTo>
                      <a:pt x="179" y="27"/>
                      <a:pt x="164" y="27"/>
                      <a:pt x="149" y="30"/>
                    </a:cubicBezTo>
                    <a:cubicBezTo>
                      <a:pt x="144" y="1"/>
                      <a:pt x="144" y="1"/>
                      <a:pt x="144" y="1"/>
                    </a:cubicBezTo>
                    <a:cubicBezTo>
                      <a:pt x="126" y="4"/>
                      <a:pt x="109" y="10"/>
                      <a:pt x="93" y="19"/>
                    </a:cubicBezTo>
                    <a:cubicBezTo>
                      <a:pt x="106" y="45"/>
                      <a:pt x="106" y="45"/>
                      <a:pt x="106" y="45"/>
                    </a:cubicBezTo>
                    <a:cubicBezTo>
                      <a:pt x="93" y="52"/>
                      <a:pt x="81" y="61"/>
                      <a:pt x="70" y="72"/>
                    </a:cubicBezTo>
                    <a:cubicBezTo>
                      <a:pt x="49" y="51"/>
                      <a:pt x="49" y="51"/>
                      <a:pt x="49" y="51"/>
                    </a:cubicBezTo>
                    <a:cubicBezTo>
                      <a:pt x="37" y="64"/>
                      <a:pt x="26" y="79"/>
                      <a:pt x="18" y="96"/>
                    </a:cubicBezTo>
                    <a:cubicBezTo>
                      <a:pt x="18" y="96"/>
                      <a:pt x="18" y="96"/>
                      <a:pt x="18" y="96"/>
                    </a:cubicBezTo>
                    <a:cubicBezTo>
                      <a:pt x="44" y="108"/>
                      <a:pt x="44" y="108"/>
                      <a:pt x="44" y="108"/>
                    </a:cubicBezTo>
                    <a:cubicBezTo>
                      <a:pt x="38" y="122"/>
                      <a:pt x="33" y="137"/>
                      <a:pt x="31" y="152"/>
                    </a:cubicBezTo>
                    <a:cubicBezTo>
                      <a:pt x="2" y="148"/>
                      <a:pt x="2" y="148"/>
                      <a:pt x="2" y="148"/>
                    </a:cubicBezTo>
                    <a:cubicBezTo>
                      <a:pt x="0" y="166"/>
                      <a:pt x="0" y="184"/>
                      <a:pt x="3" y="202"/>
                    </a:cubicBezTo>
                    <a:cubicBezTo>
                      <a:pt x="32" y="197"/>
                      <a:pt x="32" y="197"/>
                      <a:pt x="32" y="197"/>
                    </a:cubicBezTo>
                    <a:cubicBezTo>
                      <a:pt x="35" y="212"/>
                      <a:pt x="40" y="226"/>
                      <a:pt x="47" y="239"/>
                    </a:cubicBezTo>
                    <a:cubicBezTo>
                      <a:pt x="21" y="253"/>
                      <a:pt x="21" y="253"/>
                      <a:pt x="21" y="253"/>
                    </a:cubicBezTo>
                    <a:cubicBezTo>
                      <a:pt x="29" y="269"/>
                      <a:pt x="40" y="284"/>
                      <a:pt x="53" y="296"/>
                    </a:cubicBezTo>
                    <a:cubicBezTo>
                      <a:pt x="74" y="275"/>
                      <a:pt x="74" y="275"/>
                      <a:pt x="74" y="275"/>
                    </a:cubicBezTo>
                    <a:cubicBezTo>
                      <a:pt x="84" y="286"/>
                      <a:pt x="97" y="295"/>
                      <a:pt x="110" y="301"/>
                    </a:cubicBezTo>
                    <a:cubicBezTo>
                      <a:pt x="111" y="301"/>
                      <a:pt x="111" y="301"/>
                      <a:pt x="111" y="301"/>
                    </a:cubicBezTo>
                    <a:cubicBezTo>
                      <a:pt x="98" y="328"/>
                      <a:pt x="98" y="328"/>
                      <a:pt x="98" y="328"/>
                    </a:cubicBezTo>
                    <a:cubicBezTo>
                      <a:pt x="114" y="336"/>
                      <a:pt x="132" y="341"/>
                      <a:pt x="150" y="343"/>
                    </a:cubicBezTo>
                    <a:cubicBezTo>
                      <a:pt x="154" y="315"/>
                      <a:pt x="154" y="315"/>
                      <a:pt x="154" y="315"/>
                    </a:cubicBezTo>
                    <a:cubicBezTo>
                      <a:pt x="169" y="317"/>
                      <a:pt x="184" y="316"/>
                      <a:pt x="199" y="314"/>
                    </a:cubicBezTo>
                    <a:cubicBezTo>
                      <a:pt x="204" y="343"/>
                      <a:pt x="204" y="343"/>
                      <a:pt x="204" y="343"/>
                    </a:cubicBezTo>
                    <a:cubicBezTo>
                      <a:pt x="222" y="339"/>
                      <a:pt x="239" y="334"/>
                      <a:pt x="255" y="325"/>
                    </a:cubicBezTo>
                    <a:cubicBezTo>
                      <a:pt x="241" y="299"/>
                      <a:pt x="241" y="299"/>
                      <a:pt x="241" y="299"/>
                    </a:cubicBezTo>
                    <a:cubicBezTo>
                      <a:pt x="255" y="292"/>
                      <a:pt x="267" y="283"/>
                      <a:pt x="277" y="272"/>
                    </a:cubicBezTo>
                    <a:lnTo>
                      <a:pt x="298" y="293"/>
                    </a:lnTo>
                    <a:close/>
                    <a:moveTo>
                      <a:pt x="140" y="240"/>
                    </a:moveTo>
                    <a:cubicBezTo>
                      <a:pt x="103" y="222"/>
                      <a:pt x="87" y="176"/>
                      <a:pt x="106" y="138"/>
                    </a:cubicBezTo>
                    <a:cubicBezTo>
                      <a:pt x="124" y="101"/>
                      <a:pt x="170" y="85"/>
                      <a:pt x="208" y="104"/>
                    </a:cubicBezTo>
                    <a:cubicBezTo>
                      <a:pt x="245" y="122"/>
                      <a:pt x="261" y="168"/>
                      <a:pt x="242" y="205"/>
                    </a:cubicBezTo>
                    <a:cubicBezTo>
                      <a:pt x="224" y="243"/>
                      <a:pt x="178" y="259"/>
                      <a:pt x="140" y="240"/>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45" name="Google Shape;1045;p35"/>
            <p:cNvGrpSpPr/>
            <p:nvPr/>
          </p:nvGrpSpPr>
          <p:grpSpPr>
            <a:xfrm>
              <a:off x="6293473" y="2569111"/>
              <a:ext cx="653332" cy="924225"/>
              <a:chOff x="6000261" y="1225220"/>
              <a:chExt cx="627600" cy="887824"/>
            </a:xfrm>
          </p:grpSpPr>
          <p:sp>
            <p:nvSpPr>
              <p:cNvPr id="1046" name="Google Shape;1046;p35"/>
              <p:cNvSpPr/>
              <p:nvPr/>
            </p:nvSpPr>
            <p:spPr>
              <a:xfrm>
                <a:off x="6000261" y="1293145"/>
                <a:ext cx="627600" cy="819900"/>
              </a:xfrm>
              <a:prstGeom prst="rect">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7" name="Google Shape;1047;p35"/>
              <p:cNvSpPr/>
              <p:nvPr/>
            </p:nvSpPr>
            <p:spPr>
              <a:xfrm>
                <a:off x="6000261" y="1225220"/>
                <a:ext cx="627579" cy="67924"/>
              </a:xfrm>
              <a:custGeom>
                <a:avLst/>
                <a:gdLst/>
                <a:ahLst/>
                <a:cxnLst/>
                <a:rect l="l" t="t" r="r" b="b"/>
                <a:pathLst>
                  <a:path w="718" h="78" extrusionOk="0">
                    <a:moveTo>
                      <a:pt x="681" y="0"/>
                    </a:moveTo>
                    <a:cubicBezTo>
                      <a:pt x="37" y="0"/>
                      <a:pt x="37" y="0"/>
                      <a:pt x="37" y="0"/>
                    </a:cubicBezTo>
                    <a:cubicBezTo>
                      <a:pt x="16" y="0"/>
                      <a:pt x="0" y="16"/>
                      <a:pt x="0" y="37"/>
                    </a:cubicBezTo>
                    <a:cubicBezTo>
                      <a:pt x="0" y="78"/>
                      <a:pt x="0" y="78"/>
                      <a:pt x="0" y="78"/>
                    </a:cubicBezTo>
                    <a:cubicBezTo>
                      <a:pt x="718" y="78"/>
                      <a:pt x="718" y="78"/>
                      <a:pt x="718" y="78"/>
                    </a:cubicBezTo>
                    <a:cubicBezTo>
                      <a:pt x="718" y="37"/>
                      <a:pt x="718" y="37"/>
                      <a:pt x="718" y="37"/>
                    </a:cubicBezTo>
                    <a:cubicBezTo>
                      <a:pt x="718" y="16"/>
                      <a:pt x="701" y="0"/>
                      <a:pt x="681"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8" name="Google Shape;1048;p35"/>
              <p:cNvSpPr/>
              <p:nvPr/>
            </p:nvSpPr>
            <p:spPr>
              <a:xfrm>
                <a:off x="6029918"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9" name="Google Shape;1049;p35"/>
              <p:cNvSpPr/>
              <p:nvPr/>
            </p:nvSpPr>
            <p:spPr>
              <a:xfrm>
                <a:off x="6077752" y="1243398"/>
                <a:ext cx="315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0" name="Google Shape;1050;p35"/>
              <p:cNvSpPr/>
              <p:nvPr/>
            </p:nvSpPr>
            <p:spPr>
              <a:xfrm>
                <a:off x="6126543" y="1243398"/>
                <a:ext cx="30600" cy="30600"/>
              </a:xfrm>
              <a:prstGeom prst="ellipse">
                <a:avLst/>
              </a:pr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1" name="Google Shape;1051;p35"/>
              <p:cNvSpPr/>
              <p:nvPr/>
            </p:nvSpPr>
            <p:spPr>
              <a:xfrm>
                <a:off x="6100712" y="1671989"/>
                <a:ext cx="97500" cy="1425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2" name="Google Shape;1052;p35"/>
              <p:cNvSpPr/>
              <p:nvPr/>
            </p:nvSpPr>
            <p:spPr>
              <a:xfrm>
                <a:off x="6248997" y="1573451"/>
                <a:ext cx="98400" cy="241200"/>
              </a:xfrm>
              <a:prstGeom prst="rect">
                <a:avLst/>
              </a:prstGeom>
              <a:solidFill>
                <a:srgbClr val="284B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3" name="Google Shape;1053;p35"/>
              <p:cNvSpPr/>
              <p:nvPr/>
            </p:nvSpPr>
            <p:spPr>
              <a:xfrm>
                <a:off x="6397281" y="1484480"/>
                <a:ext cx="97500" cy="330000"/>
              </a:xfrm>
              <a:prstGeom prst="rect">
                <a:avLst/>
              </a:prstGeom>
              <a:solidFill>
                <a:srgbClr val="3C6E7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4" name="Google Shape;1054;p35"/>
              <p:cNvSpPr/>
              <p:nvPr/>
            </p:nvSpPr>
            <p:spPr>
              <a:xfrm>
                <a:off x="6135152" y="1338108"/>
                <a:ext cx="308049" cy="309007"/>
              </a:xfrm>
              <a:custGeom>
                <a:avLst/>
                <a:gdLst/>
                <a:ahLst/>
                <a:cxnLst/>
                <a:rect l="l" t="t" r="r" b="b"/>
                <a:pathLst>
                  <a:path w="352" h="353" extrusionOk="0">
                    <a:moveTo>
                      <a:pt x="351" y="56"/>
                    </a:moveTo>
                    <a:cubicBezTo>
                      <a:pt x="350" y="51"/>
                      <a:pt x="347" y="47"/>
                      <a:pt x="343" y="45"/>
                    </a:cubicBezTo>
                    <a:cubicBezTo>
                      <a:pt x="262" y="4"/>
                      <a:pt x="262" y="4"/>
                      <a:pt x="262" y="4"/>
                    </a:cubicBezTo>
                    <a:cubicBezTo>
                      <a:pt x="255" y="0"/>
                      <a:pt x="246" y="3"/>
                      <a:pt x="242" y="11"/>
                    </a:cubicBezTo>
                    <a:cubicBezTo>
                      <a:pt x="238" y="18"/>
                      <a:pt x="241" y="27"/>
                      <a:pt x="249" y="31"/>
                    </a:cubicBezTo>
                    <a:cubicBezTo>
                      <a:pt x="290" y="52"/>
                      <a:pt x="290" y="52"/>
                      <a:pt x="290" y="52"/>
                    </a:cubicBezTo>
                    <a:cubicBezTo>
                      <a:pt x="43" y="111"/>
                      <a:pt x="2" y="333"/>
                      <a:pt x="2" y="335"/>
                    </a:cubicBezTo>
                    <a:cubicBezTo>
                      <a:pt x="0" y="343"/>
                      <a:pt x="6" y="351"/>
                      <a:pt x="14" y="352"/>
                    </a:cubicBezTo>
                    <a:cubicBezTo>
                      <a:pt x="15" y="353"/>
                      <a:pt x="15" y="353"/>
                      <a:pt x="16" y="353"/>
                    </a:cubicBezTo>
                    <a:cubicBezTo>
                      <a:pt x="23" y="353"/>
                      <a:pt x="30" y="348"/>
                      <a:pt x="31" y="340"/>
                    </a:cubicBezTo>
                    <a:cubicBezTo>
                      <a:pt x="31" y="338"/>
                      <a:pt x="69" y="134"/>
                      <a:pt x="300" y="80"/>
                    </a:cubicBezTo>
                    <a:cubicBezTo>
                      <a:pt x="268" y="120"/>
                      <a:pt x="268" y="120"/>
                      <a:pt x="268" y="120"/>
                    </a:cubicBezTo>
                    <a:cubicBezTo>
                      <a:pt x="263" y="126"/>
                      <a:pt x="264" y="135"/>
                      <a:pt x="270" y="141"/>
                    </a:cubicBezTo>
                    <a:cubicBezTo>
                      <a:pt x="273" y="143"/>
                      <a:pt x="276" y="144"/>
                      <a:pt x="280" y="144"/>
                    </a:cubicBezTo>
                    <a:cubicBezTo>
                      <a:pt x="284" y="144"/>
                      <a:pt x="288" y="142"/>
                      <a:pt x="291" y="138"/>
                    </a:cubicBezTo>
                    <a:cubicBezTo>
                      <a:pt x="348" y="68"/>
                      <a:pt x="348" y="68"/>
                      <a:pt x="348" y="68"/>
                    </a:cubicBezTo>
                    <a:cubicBezTo>
                      <a:pt x="351" y="65"/>
                      <a:pt x="352" y="60"/>
                      <a:pt x="35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5" name="Google Shape;1055;p35"/>
              <p:cNvSpPr/>
              <p:nvPr/>
            </p:nvSpPr>
            <p:spPr>
              <a:xfrm>
                <a:off x="6072012" y="1876717"/>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6" name="Google Shape;1056;p35"/>
              <p:cNvSpPr/>
              <p:nvPr/>
            </p:nvSpPr>
            <p:spPr>
              <a:xfrm>
                <a:off x="6072012" y="1929334"/>
                <a:ext cx="4830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7" name="Google Shape;1057;p35"/>
              <p:cNvSpPr/>
              <p:nvPr/>
            </p:nvSpPr>
            <p:spPr>
              <a:xfrm>
                <a:off x="6124629" y="1981952"/>
                <a:ext cx="3777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8" name="Google Shape;1058;p35"/>
              <p:cNvSpPr/>
              <p:nvPr/>
            </p:nvSpPr>
            <p:spPr>
              <a:xfrm>
                <a:off x="6192553" y="2034569"/>
                <a:ext cx="242100" cy="20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 name="Google Shape;784;p31">
            <a:extLst>
              <a:ext uri="{FF2B5EF4-FFF2-40B4-BE49-F238E27FC236}">
                <a16:creationId xmlns:a16="http://schemas.microsoft.com/office/drawing/2014/main" id="{59877FF5-6211-EF52-0426-6551BBDCF540}"/>
              </a:ext>
            </a:extLst>
          </p:cNvPr>
          <p:cNvSpPr txBox="1">
            <a:spLocks/>
          </p:cNvSpPr>
          <p:nvPr/>
        </p:nvSpPr>
        <p:spPr>
          <a:xfrm>
            <a:off x="822614" y="1373371"/>
            <a:ext cx="996900" cy="7011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400" dirty="0">
                <a:solidFill>
                  <a:schemeClr val="lt1"/>
                </a:solidFill>
                <a:latin typeface="Baloo 2 ExtraBold"/>
                <a:cs typeface="Baloo 2 ExtraBold"/>
                <a:sym typeface="Baloo 2 ExtraBold"/>
              </a:rPr>
              <a:t>02</a:t>
            </a:r>
            <a:endParaRPr lang="en" sz="4400" dirty="0">
              <a:solidFill>
                <a:schemeClr val="lt1"/>
              </a:solidFill>
              <a:latin typeface="Baloo 2 ExtraBold"/>
              <a:cs typeface="Baloo 2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9"/>
        <p:cNvGrpSpPr/>
        <p:nvPr/>
      </p:nvGrpSpPr>
      <p:grpSpPr>
        <a:xfrm>
          <a:off x="0" y="0"/>
          <a:ext cx="0" cy="0"/>
          <a:chOff x="0" y="0"/>
          <a:chExt cx="0" cy="0"/>
        </a:xfrm>
      </p:grpSpPr>
      <p:sp>
        <p:nvSpPr>
          <p:cNvPr id="1180" name="Google Shape;1180;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
            </a:r>
            <a:r>
              <a:rPr lang="en" dirty="0"/>
              <a:t>ataset overview</a:t>
            </a:r>
            <a:endParaRPr dirty="0"/>
          </a:p>
        </p:txBody>
      </p:sp>
      <p:sp>
        <p:nvSpPr>
          <p:cNvPr id="3" name="TextBox 2">
            <a:extLst>
              <a:ext uri="{FF2B5EF4-FFF2-40B4-BE49-F238E27FC236}">
                <a16:creationId xmlns:a16="http://schemas.microsoft.com/office/drawing/2014/main" id="{9D5F2E29-210A-4725-B7D1-3043FB7BEA4F}"/>
              </a:ext>
            </a:extLst>
          </p:cNvPr>
          <p:cNvSpPr txBox="1"/>
          <p:nvPr/>
        </p:nvSpPr>
        <p:spPr>
          <a:xfrm>
            <a:off x="719999" y="3329362"/>
            <a:ext cx="6058829" cy="584775"/>
          </a:xfrm>
          <a:prstGeom prst="rect">
            <a:avLst/>
          </a:prstGeom>
          <a:noFill/>
        </p:spPr>
        <p:txBody>
          <a:bodyPr wrap="square" rtlCol="0">
            <a:spAutoFit/>
          </a:bodyPr>
          <a:lstStyle/>
          <a:p>
            <a:r>
              <a:rPr lang="en-US" sz="1600" dirty="0">
                <a:solidFill>
                  <a:srgbClr val="284B63"/>
                </a:solidFill>
                <a:latin typeface="Baloo 2 ExtraBold" panose="020B0604020202020204" charset="0"/>
                <a:cs typeface="Baloo 2 ExtraBold" panose="020B0604020202020204" charset="0"/>
              </a:rPr>
              <a:t>Consists of 10 tables, 5 for Egyptian refugees, and 5 for foreign refugees in Egypt.</a:t>
            </a:r>
          </a:p>
        </p:txBody>
      </p:sp>
      <p:sp>
        <p:nvSpPr>
          <p:cNvPr id="4" name="TextBox 3">
            <a:extLst>
              <a:ext uri="{FF2B5EF4-FFF2-40B4-BE49-F238E27FC236}">
                <a16:creationId xmlns:a16="http://schemas.microsoft.com/office/drawing/2014/main" id="{99D1E52A-0F54-4FA5-EAB4-332E77E97ADA}"/>
              </a:ext>
            </a:extLst>
          </p:cNvPr>
          <p:cNvSpPr txBox="1"/>
          <p:nvPr/>
        </p:nvSpPr>
        <p:spPr>
          <a:xfrm>
            <a:off x="719998" y="1099501"/>
            <a:ext cx="6058829" cy="2031325"/>
          </a:xfrm>
          <a:prstGeom prst="rect">
            <a:avLst/>
          </a:prstGeom>
          <a:noFill/>
        </p:spPr>
        <p:txBody>
          <a:bodyPr wrap="square" rtlCol="0">
            <a:spAutoFit/>
          </a:bodyPr>
          <a:lstStyle/>
          <a:p>
            <a:r>
              <a:rPr lang="en-US" sz="1800" b="0" i="0" dirty="0">
                <a:solidFill>
                  <a:srgbClr val="4E5057"/>
                </a:solidFill>
                <a:effectLst/>
                <a:latin typeface="Figtree"/>
              </a:rPr>
              <a:t>Data collated by UNHCR, containing information about forcibly displaced populations and stateless persons, spanning across almost 70 years of statistical activities. The data includes the countries / territories of asylum and origin. Specific resources are available for end-year population totals, demographics, asylum applications, decisions, and solutions availed by refugees and IDPs (resettlement, naturalization or returns).</a:t>
            </a:r>
            <a:endParaRPr lang="en-US" dirty="0">
              <a:solidFill>
                <a:srgbClr val="284B63"/>
              </a:solidFill>
              <a:latin typeface="Baloo 2 ExtraBold" panose="020B0604020202020204" charset="0"/>
              <a:cs typeface="Baloo 2 ExtraBold" panose="020B0604020202020204" charset="0"/>
            </a:endParaRPr>
          </a:p>
        </p:txBody>
      </p:sp>
    </p:spTree>
  </p:cSld>
  <p:clrMapOvr>
    <a:masterClrMapping/>
  </p:clrMapOvr>
</p:sld>
</file>

<file path=ppt/theme/theme1.xml><?xml version="1.0" encoding="utf-8"?>
<a:theme xmlns:a="http://schemas.openxmlformats.org/drawingml/2006/main" name="Statistics and Data Analysis - 6th Grade by Slidesgo">
  <a:themeElements>
    <a:clrScheme name="Simple Light">
      <a:dk1>
        <a:srgbClr val="334157"/>
      </a:dk1>
      <a:lt1>
        <a:srgbClr val="4C69B2"/>
      </a:lt1>
      <a:dk2>
        <a:srgbClr val="FDFDFD"/>
      </a:dk2>
      <a:lt2>
        <a:srgbClr val="6389EB"/>
      </a:lt2>
      <a:accent1>
        <a:srgbClr val="CBDDFA"/>
      </a:accent1>
      <a:accent2>
        <a:srgbClr val="FF4949"/>
      </a:accent2>
      <a:accent3>
        <a:srgbClr val="FF7A78"/>
      </a:accent3>
      <a:accent4>
        <a:srgbClr val="FF9D35"/>
      </a:accent4>
      <a:accent5>
        <a:srgbClr val="FFC53A"/>
      </a:accent5>
      <a:accent6>
        <a:srgbClr val="EBEBEB"/>
      </a:accent6>
      <a:hlink>
        <a:srgbClr val="3341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a:spAutoFit/>
      </a:bodyPr>
      <a:lstStyle>
        <a:defPPr algn="l">
          <a:defRPr dirty="0"/>
        </a:defPPr>
      </a:lstStyle>
    </a:tx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webextension1.xml><?xml version="1.0" encoding="utf-8"?>
<we:webextension xmlns:we="http://schemas.microsoft.com/office/webextensions/webextension/2010/11" id="{D0FD6A6C-18BD-4E99-BB56-F2439AFB8F3E}">
  <we:reference id="WA200003233" version="2.0.0.3" store="en-US" storeType="OMEX"/>
  <we:alternateReferences/>
  <we:properties>
    <we:property name="Microsoft.Office.CampaignId" value="&quot;none&quot;"/>
    <we:property name="artifactViewState" value="&quot;live&quot;"/>
    <we:property name="backgroundColor" value="&quot;#E6E6E6&quot;"/>
    <we:property name="bookmark" value="&quot;H4sIAAAAAAAAA6VRTW8CIRD9Kw3nTbPIfqBHe20aExsvxsMIsxsqwgZYU2v87x12Tbz01gswbx7vDY8b0yYOFq4fcEa2YmvvT2cIpxfOCuZmbNm0smzaTitodbdUZb08UtcPyXgX2erGEoQe087EEWwWInB/KBhYu4E+Vx3YiAUbMETvwJofnMnUSmHEe8Hwe7A+QJbcJkiYZS9Ep5pG4K+CHEElc8EtqjSjJReNVFw2XPBaoSpbIYkWZ8I02Z+ULD3Zv3mXwDiyyZgUXVdyWTdQYaVRIOo649G43j4Gft79vA45HJi81mNKNBKFcvwi9yx3v9OroFrwsgYpykWlFlLITut/SU6qT4SdkZLPBz+mOIDCDTiq9zc2BE9xJ4MTj+IFp1E/ziHv7yZhmP13YMdsPf0Tm2wOefkFXucNMx8CAAA=&quot;"/>
    <we:property name="creatorSessionId" value="&quot;7185cb9e-9c6f-4576-a123-954591970bd7&quot;"/>
    <we:property name="creatorTenantId" value="&quot;77255288-5298-4ea5-81aa-a13e604c30ac&quot;"/>
    <we:property name="creatorUserId" value="&quot;10032000F3341F32&quot;"/>
    <we:property name="datasetId" value="&quot;9a44f2f5-f562-4483-b116-02d1e52fd858&quot;"/>
    <we:property name="embedUrl" value="&quot;/reportEmbed?reportId=258f24ee-d1ad-4695-acd8-d93de5006da5&amp;config=eyJjbHVzdGVyVXJsIjoiaHR0cHM6Ly9XQUJJLUVVUk9QRS1OT1JUSC1CLXJlZGlyZWN0LmFuYWx5c2lzLndpbmRvd3MubmV0IiwiZW1iZWRGZWF0dXJlcyI6eyJ1c2FnZU1ldHJpY3NWTmV4dCI6dHJ1ZX19&amp;disableSensitivityBanner=true&quot;"/>
    <we:property name="initialStateBookmark" value="&quot;H4sIAAAAAAAAA6VRy27CMBD8lcrnqIpxQi1uUPVEeahUXBCqlmSDXIwd2Q4qRfx71w4Sl0o99BJ7J+OZ8fjCauVbDec5HJGN2MTawxHc4YGzjJkbtlhMZ+O36cd8PHsh2LZBWePZ6MICuD2GtfId6KhA4GabMdB6Cfs4NaA9ZqxF560Brb6xJ9Ov4Dq8Zgy/Wm0dRMlVgIBR9kR0msmbPwpyhCqoE66wCj2aczGUFZdDLnhZYZU/CUk03xNSsl8pUTrZP1sTQBmyiZgUTZNzWQ6hwKJGgViXEffK7PUt8P3s+7mNrUDymnQhUCQqZfdJ7lHueqVbQTHgeQlS5IOiGkghm7r+l2RSvSPsiNR83Ngu+BYqXIKheXNhrbNUd1CYeFQvmBrr297F9VUFdL3/GnQXrdM7sWRCkdRO4x8H4uuxFGsbPz+IsLFHSAIAAA==&quot;"/>
    <we:property name="isFiltersActionButtonVisible" value="true"/>
    <we:property name="isVisualContainerHeaderHidden" value="false"/>
    <we:property name="pageDisplayName" value="&quot;Navigation&quot;"/>
    <we:property name="pageName" value="&quot;01368c1861315cec0738&quot;"/>
    <we:property name="reportEmbeddedTime" value="&quot;2024-10-01T14:58:39.949Z&quot;"/>
    <we:property name="reportName" value="&quot;DEPI GP final&quot;"/>
    <we:property name="reportState" value="&quot;CONNECTED&quot;"/>
    <we:property name="reportUrl" value="&quot;/groups/me/reports/258f24ee-d1ad-4695-acd8-d93de5006da5/01368c1861315cec0738?bookmarkGuid=8629f3e5-8c0d-400c-a6dd-c49519d77529&amp;bookmarkUsage=1&amp;ctid=77255288-5298-4ea5-81aa-a13e604c30ac&amp;fromEntryPoint=export&amp;pbi_source=storytelling_addin&quot;"/>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1808</TotalTime>
  <Words>4035</Words>
  <Application>Microsoft Office PowerPoint</Application>
  <PresentationFormat>On-screen Show (16:9)</PresentationFormat>
  <Paragraphs>262</Paragraphs>
  <Slides>51</Slides>
  <Notes>29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Baloo 2 ExtraBold</vt:lpstr>
      <vt:lpstr>Calibri</vt:lpstr>
      <vt:lpstr>__Inter_36bd41</vt:lpstr>
      <vt:lpstr>Anaheim</vt:lpstr>
      <vt:lpstr>Figtree</vt:lpstr>
      <vt:lpstr>DM Sans Medium</vt:lpstr>
      <vt:lpstr>DM Sans</vt:lpstr>
      <vt:lpstr>Nunito Light</vt:lpstr>
      <vt:lpstr>Statistics and Data Analysis - 6th Grade by Slidesgo</vt:lpstr>
      <vt:lpstr>Analysis of Asylum Applications and Decisions for Egyptian Refugees &amp; Foreign Refugees in Egypt</vt:lpstr>
      <vt:lpstr>Meet our team</vt:lpstr>
      <vt:lpstr>01</vt:lpstr>
      <vt:lpstr>Introduction</vt:lpstr>
      <vt:lpstr>Introduction</vt:lpstr>
      <vt:lpstr>Importance of studying asylum applications</vt:lpstr>
      <vt:lpstr>Finding appropriate dataset</vt:lpstr>
      <vt:lpstr>Data overwiew</vt:lpstr>
      <vt:lpstr>Dataset overview</vt:lpstr>
      <vt:lpstr>Overview of the tables</vt:lpstr>
      <vt:lpstr>Overview of the tables</vt:lpstr>
      <vt:lpstr>Key Insights</vt:lpstr>
      <vt:lpstr>Outline the Project Steps</vt:lpstr>
      <vt:lpstr>Step 5</vt:lpstr>
      <vt:lpstr>PowerPoint Presentation</vt:lpstr>
      <vt:lpstr>Step 7</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Insights :</vt:lpstr>
      <vt:lpstr>PowerPoint Presentation</vt:lpstr>
      <vt:lpstr>Key Concepts :</vt:lpstr>
      <vt:lpstr>PowerPoint Presentation</vt:lpstr>
      <vt:lpstr>PowerPoint Presentation</vt:lpstr>
      <vt:lpstr>PowerPoint Presentation</vt:lpstr>
      <vt:lpstr>PowerPoint Presentation</vt:lpstr>
      <vt:lpstr>PowerPoint Presentation</vt:lpstr>
      <vt:lpstr>Key Insights :</vt:lpstr>
      <vt:lpstr>PowerPoint Presentation</vt:lpstr>
      <vt:lpstr>Key Concepts :</vt:lpstr>
      <vt:lpstr>PowerPoint Presentation</vt:lpstr>
      <vt:lpstr>PowerPoint Presentation</vt:lpstr>
      <vt:lpstr>PowerPoint Presentation</vt:lpstr>
      <vt:lpstr>PowerPoint Presentation</vt:lpstr>
      <vt:lpstr>Key Insights :</vt:lpstr>
      <vt:lpstr>PowerPoint Presentation</vt:lpstr>
      <vt:lpstr>Key Concepts :</vt:lpstr>
      <vt:lpstr>PowerPoint Presentation</vt:lpstr>
      <vt:lpstr>PowerPoint Presentation</vt:lpstr>
      <vt:lpstr>Key Insights :</vt:lpstr>
      <vt:lpstr>Interactive Report</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Asylum Applications and Decisions for Egyptian Refugees &amp; Foreign Refugees in Egypt.</dc:title>
  <cp:lastModifiedBy>لمياء وائل محمد محمد عيسى</cp:lastModifiedBy>
  <cp:revision>71</cp:revision>
  <dcterms:modified xsi:type="dcterms:W3CDTF">2024-10-11T12:58:14Z</dcterms:modified>
</cp:coreProperties>
</file>